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57" r:id="rId4"/>
    <p:sldId id="287" r:id="rId5"/>
    <p:sldId id="300" r:id="rId6"/>
    <p:sldId id="303" r:id="rId7"/>
    <p:sldId id="304" r:id="rId8"/>
    <p:sldId id="314" r:id="rId9"/>
    <p:sldId id="315" r:id="rId10"/>
    <p:sldId id="316" r:id="rId11"/>
    <p:sldId id="313" r:id="rId12"/>
    <p:sldId id="317" r:id="rId13"/>
    <p:sldId id="318" r:id="rId14"/>
    <p:sldId id="319" r:id="rId15"/>
    <p:sldId id="293" r:id="rId16"/>
    <p:sldId id="310" r:id="rId17"/>
    <p:sldId id="305" r:id="rId18"/>
    <p:sldId id="311" r:id="rId19"/>
    <p:sldId id="261" r:id="rId20"/>
    <p:sldId id="312" r:id="rId21"/>
    <p:sldId id="309" r:id="rId22"/>
    <p:sldId id="32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72123A8-0993-694A-8219-FD45843BBB7F}">
          <p14:sldIdLst>
            <p14:sldId id="256"/>
          </p14:sldIdLst>
        </p14:section>
        <p14:section name="1. Introduction" id="{9C64B4E1-38B3-7C45-AF71-4B90365D6B80}">
          <p14:sldIdLst>
            <p14:sldId id="292"/>
            <p14:sldId id="257"/>
            <p14:sldId id="287"/>
          </p14:sldIdLst>
        </p14:section>
        <p14:section name="2. Matrix Sketching" id="{8F0AABC5-F86D-7141-B020-CA20DFA56395}">
          <p14:sldIdLst>
            <p14:sldId id="300"/>
            <p14:sldId id="303"/>
            <p14:sldId id="304"/>
            <p14:sldId id="314"/>
            <p14:sldId id="315"/>
            <p14:sldId id="316"/>
            <p14:sldId id="313"/>
            <p14:sldId id="317"/>
            <p14:sldId id="318"/>
            <p14:sldId id="319"/>
          </p14:sldIdLst>
        </p14:section>
        <p14:section name="3. A Practice" id="{F98EC2F3-85D5-0B43-A624-C43E481BA554}">
          <p14:sldIdLst>
            <p14:sldId id="293"/>
            <p14:sldId id="310"/>
            <p14:sldId id="305"/>
            <p14:sldId id="311"/>
            <p14:sldId id="261"/>
            <p14:sldId id="312"/>
            <p14:sldId id="30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/>
    <p:restoredTop sz="83808"/>
  </p:normalViewPr>
  <p:slideViewPr>
    <p:cSldViewPr snapToGrid="0" snapToObjects="1">
      <p:cViewPr varScale="1">
        <p:scale>
          <a:sx n="107" d="100"/>
          <a:sy n="107" d="100"/>
        </p:scale>
        <p:origin x="4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幸娟 謝" userId="0f3f874d-c472-4adf-ac8b-3de43ea929c3" providerId="ADAL" clId="{DB09EE1C-E819-4741-AF36-8DF7B6F8BC3F}"/>
    <pc:docChg chg="undo custSel addSld delSld modSld sldOrd modMainMaster delSection modSection">
      <pc:chgData name="幸娟 謝" userId="0f3f874d-c472-4adf-ac8b-3de43ea929c3" providerId="ADAL" clId="{DB09EE1C-E819-4741-AF36-8DF7B6F8BC3F}" dt="2019-08-16T05:41:18.743" v="6636"/>
      <pc:docMkLst>
        <pc:docMk/>
      </pc:docMkLst>
      <pc:sldChg chg="addSp delSp modSp">
        <pc:chgData name="幸娟 謝" userId="0f3f874d-c472-4adf-ac8b-3de43ea929c3" providerId="ADAL" clId="{DB09EE1C-E819-4741-AF36-8DF7B6F8BC3F}" dt="2019-08-16T05:41:18.743" v="6636"/>
        <pc:sldMkLst>
          <pc:docMk/>
          <pc:sldMk cId="766374352" sldId="256"/>
        </pc:sldMkLst>
        <pc:spChg chg="mod">
          <ac:chgData name="幸娟 謝" userId="0f3f874d-c472-4adf-ac8b-3de43ea929c3" providerId="ADAL" clId="{DB09EE1C-E819-4741-AF36-8DF7B6F8BC3F}" dt="2019-08-09T06:16:17.128" v="524" actId="12788"/>
          <ac:spMkLst>
            <pc:docMk/>
            <pc:sldMk cId="766374352" sldId="256"/>
            <ac:spMk id="2" creationId="{0954F527-FBC1-1049-8BA3-F48A5FC6D2D4}"/>
          </ac:spMkLst>
        </pc:spChg>
        <pc:spChg chg="mod">
          <ac:chgData name="幸娟 謝" userId="0f3f874d-c472-4adf-ac8b-3de43ea929c3" providerId="ADAL" clId="{DB09EE1C-E819-4741-AF36-8DF7B6F8BC3F}" dt="2019-08-09T04:01:42.935" v="16" actId="20577"/>
          <ac:spMkLst>
            <pc:docMk/>
            <pc:sldMk cId="766374352" sldId="256"/>
            <ac:spMk id="3" creationId="{9A03EE3C-91F3-5A43-8E66-1FB3148FCDEB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766374352" sldId="256"/>
            <ac:spMk id="4" creationId="{ACB55E4B-C9A0-9E43-823B-6C5536794003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766374352" sldId="256"/>
            <ac:spMk id="5" creationId="{EE4920DC-5309-E247-9B3C-5C2B17E2C228}"/>
          </ac:spMkLst>
        </pc:spChg>
        <pc:graphicFrameChg chg="del modGraphic">
          <ac:chgData name="幸娟 謝" userId="0f3f874d-c472-4adf-ac8b-3de43ea929c3" providerId="ADAL" clId="{DB09EE1C-E819-4741-AF36-8DF7B6F8BC3F}" dt="2019-08-09T04:01:27.833" v="11" actId="478"/>
          <ac:graphicFrameMkLst>
            <pc:docMk/>
            <pc:sldMk cId="766374352" sldId="256"/>
            <ac:graphicFrameMk id="4" creationId="{143A26F1-91AA-CF49-A464-6A4F821A73D3}"/>
          </ac:graphicFrameMkLst>
        </pc:graphicFrameChg>
      </pc:sldChg>
      <pc:sldChg chg="addSp delSp modSp">
        <pc:chgData name="幸娟 謝" userId="0f3f874d-c472-4adf-ac8b-3de43ea929c3" providerId="ADAL" clId="{DB09EE1C-E819-4741-AF36-8DF7B6F8BC3F}" dt="2019-08-16T05:41:18.743" v="6636"/>
        <pc:sldMkLst>
          <pc:docMk/>
          <pc:sldMk cId="1938761457" sldId="257"/>
        </pc:sldMkLst>
        <pc:spChg chg="mod">
          <ac:chgData name="幸娟 謝" userId="0f3f874d-c472-4adf-ac8b-3de43ea929c3" providerId="ADAL" clId="{DB09EE1C-E819-4741-AF36-8DF7B6F8BC3F}" dt="2019-08-09T06:09:26.499" v="469" actId="20577"/>
          <ac:spMkLst>
            <pc:docMk/>
            <pc:sldMk cId="1938761457" sldId="257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10:45:00.111" v="5629" actId="207"/>
          <ac:spMkLst>
            <pc:docMk/>
            <pc:sldMk cId="1938761457" sldId="257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938761457" sldId="257"/>
            <ac:spMk id="4" creationId="{2CE323B3-C5EF-1E44-97AB-6DA572085F84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938761457" sldId="257"/>
            <ac:spMk id="5" creationId="{54E53F98-2BC1-4849-A46D-F95B44DC0D8C}"/>
          </ac:spMkLst>
        </pc:spChg>
      </pc:sldChg>
      <pc:sldChg chg="addSp delSp modSp ord">
        <pc:chgData name="幸娟 謝" userId="0f3f874d-c472-4adf-ac8b-3de43ea929c3" providerId="ADAL" clId="{DB09EE1C-E819-4741-AF36-8DF7B6F8BC3F}" dt="2019-08-16T05:41:18.743" v="6636"/>
        <pc:sldMkLst>
          <pc:docMk/>
          <pc:sldMk cId="536289975" sldId="261"/>
        </pc:sldMkLst>
        <pc:spChg chg="mod">
          <ac:chgData name="幸娟 謝" userId="0f3f874d-c472-4adf-ac8b-3de43ea929c3" providerId="ADAL" clId="{DB09EE1C-E819-4741-AF36-8DF7B6F8BC3F}" dt="2019-08-09T07:17:43.252" v="1466" actId="20577"/>
          <ac:spMkLst>
            <pc:docMk/>
            <pc:sldMk cId="536289975" sldId="261"/>
            <ac:spMk id="2" creationId="{EC61F329-FF9D-8C45-A696-6C8B8BD4E1DF}"/>
          </ac:spMkLst>
        </pc:spChg>
        <pc:spChg chg="del mod">
          <ac:chgData name="幸娟 謝" userId="0f3f874d-c472-4adf-ac8b-3de43ea929c3" providerId="ADAL" clId="{DB09EE1C-E819-4741-AF36-8DF7B6F8BC3F}" dt="2019-08-09T08:13:52.572" v="2881" actId="931"/>
          <ac:spMkLst>
            <pc:docMk/>
            <pc:sldMk cId="536289975" sldId="261"/>
            <ac:spMk id="3" creationId="{C5CFF0ED-3B89-FA46-A4FA-31449C4E7547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536289975" sldId="261"/>
            <ac:spMk id="3" creationId="{DDE4A4DA-7F31-E44C-BC16-46AE882AA182}"/>
          </ac:spMkLst>
        </pc:spChg>
        <pc:spChg chg="add mod">
          <ac:chgData name="幸娟 謝" userId="0f3f874d-c472-4adf-ac8b-3de43ea929c3" providerId="ADAL" clId="{DB09EE1C-E819-4741-AF36-8DF7B6F8BC3F}" dt="2019-08-09T08:12:07.594" v="2829" actId="1035"/>
          <ac:spMkLst>
            <pc:docMk/>
            <pc:sldMk cId="536289975" sldId="261"/>
            <ac:spMk id="4" creationId="{38F49166-9EF1-F94A-8AC2-523BDD620292}"/>
          </ac:spMkLst>
        </pc:spChg>
        <pc:spChg chg="add del mod">
          <ac:chgData name="幸娟 謝" userId="0f3f874d-c472-4adf-ac8b-3de43ea929c3" providerId="ADAL" clId="{DB09EE1C-E819-4741-AF36-8DF7B6F8BC3F}" dt="2019-08-09T08:14:51.764" v="2884" actId="931"/>
          <ac:spMkLst>
            <pc:docMk/>
            <pc:sldMk cId="536289975" sldId="261"/>
            <ac:spMk id="5" creationId="{91719E8A-81CE-8840-BD3A-509954FCA2AC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536289975" sldId="261"/>
            <ac:spMk id="5" creationId="{994E9FA3-6937-194C-BC70-F7471F4D5D7E}"/>
          </ac:spMkLst>
        </pc:spChg>
        <pc:spChg chg="add del mod">
          <ac:chgData name="幸娟 謝" userId="0f3f874d-c472-4adf-ac8b-3de43ea929c3" providerId="ADAL" clId="{DB09EE1C-E819-4741-AF36-8DF7B6F8BC3F}" dt="2019-08-09T08:14:47.939" v="2883" actId="931"/>
          <ac:spMkLst>
            <pc:docMk/>
            <pc:sldMk cId="536289975" sldId="261"/>
            <ac:spMk id="9" creationId="{2BDEBEC7-911F-4A44-8E84-09502FA1FA83}"/>
          </ac:spMkLst>
        </pc:spChg>
        <pc:picChg chg="add del mod">
          <ac:chgData name="幸娟 謝" userId="0f3f874d-c472-4adf-ac8b-3de43ea929c3" providerId="ADAL" clId="{DB09EE1C-E819-4741-AF36-8DF7B6F8BC3F}" dt="2019-08-09T08:14:17.991" v="2882" actId="478"/>
          <ac:picMkLst>
            <pc:docMk/>
            <pc:sldMk cId="536289975" sldId="261"/>
            <ac:picMk id="7" creationId="{108D9368-DB3B-3643-ADF3-2B1946B55EEB}"/>
          </ac:picMkLst>
        </pc:picChg>
        <pc:picChg chg="add mod">
          <ac:chgData name="幸娟 謝" userId="0f3f874d-c472-4adf-ac8b-3de43ea929c3" providerId="ADAL" clId="{DB09EE1C-E819-4741-AF36-8DF7B6F8BC3F}" dt="2019-08-09T08:15:38.094" v="2929" actId="14100"/>
          <ac:picMkLst>
            <pc:docMk/>
            <pc:sldMk cId="536289975" sldId="261"/>
            <ac:picMk id="11" creationId="{D6FDB731-F247-2C45-BDC3-3EC8E0D69369}"/>
          </ac:picMkLst>
        </pc:picChg>
        <pc:picChg chg="add mod">
          <ac:chgData name="幸娟 謝" userId="0f3f874d-c472-4adf-ac8b-3de43ea929c3" providerId="ADAL" clId="{DB09EE1C-E819-4741-AF36-8DF7B6F8BC3F}" dt="2019-08-09T08:15:32.389" v="2928" actId="14100"/>
          <ac:picMkLst>
            <pc:docMk/>
            <pc:sldMk cId="536289975" sldId="261"/>
            <ac:picMk id="13" creationId="{24AFD99E-8981-404A-811D-14C916E9C57B}"/>
          </ac:picMkLst>
        </pc:picChg>
      </pc:sldChg>
      <pc:sldChg chg="addSp delSp modSp ord">
        <pc:chgData name="幸娟 謝" userId="0f3f874d-c472-4adf-ac8b-3de43ea929c3" providerId="ADAL" clId="{DB09EE1C-E819-4741-AF36-8DF7B6F8BC3F}" dt="2019-08-16T05:41:18.743" v="6636"/>
        <pc:sldMkLst>
          <pc:docMk/>
          <pc:sldMk cId="3954494299" sldId="287"/>
        </pc:sldMkLst>
        <pc:spChg chg="mod">
          <ac:chgData name="幸娟 謝" userId="0f3f874d-c472-4adf-ac8b-3de43ea929c3" providerId="ADAL" clId="{DB09EE1C-E819-4741-AF36-8DF7B6F8BC3F}" dt="2019-08-09T06:09:47.949" v="472" actId="20577"/>
          <ac:spMkLst>
            <pc:docMk/>
            <pc:sldMk cId="3954494299" sldId="287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10:50:39.627" v="5715" actId="207"/>
          <ac:spMkLst>
            <pc:docMk/>
            <pc:sldMk cId="3954494299" sldId="287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954494299" sldId="287"/>
            <ac:spMk id="4" creationId="{218F9518-A3BE-E044-9560-B97AEBC6AC3F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954494299" sldId="287"/>
            <ac:spMk id="5" creationId="{BBF12E1B-A2E2-6E46-BD2C-395129020BBC}"/>
          </ac:spMkLst>
        </pc:spChg>
      </pc:sldChg>
      <pc:sldChg chg="addSp delSp modSp">
        <pc:chgData name="幸娟 謝" userId="0f3f874d-c472-4adf-ac8b-3de43ea929c3" providerId="ADAL" clId="{DB09EE1C-E819-4741-AF36-8DF7B6F8BC3F}" dt="2019-08-16T05:41:18.743" v="6636"/>
        <pc:sldMkLst>
          <pc:docMk/>
          <pc:sldMk cId="1600413302" sldId="292"/>
        </pc:sldMkLst>
        <pc:spChg chg="mod">
          <ac:chgData name="幸娟 謝" userId="0f3f874d-c472-4adf-ac8b-3de43ea929c3" providerId="ADAL" clId="{DB09EE1C-E819-4741-AF36-8DF7B6F8BC3F}" dt="2019-08-09T06:09:18.459" v="468" actId="20577"/>
          <ac:spMkLst>
            <pc:docMk/>
            <pc:sldMk cId="1600413302" sldId="292"/>
            <ac:spMk id="2" creationId="{F7B40E09-6ABA-114D-BAD6-542A3370A089}"/>
          </ac:spMkLst>
        </pc:spChg>
        <pc:spChg chg="mod">
          <ac:chgData name="幸娟 謝" userId="0f3f874d-c472-4adf-ac8b-3de43ea929c3" providerId="ADAL" clId="{DB09EE1C-E819-4741-AF36-8DF7B6F8BC3F}" dt="2019-08-09T06:32:36.601" v="793" actId="27636"/>
          <ac:spMkLst>
            <pc:docMk/>
            <pc:sldMk cId="1600413302" sldId="292"/>
            <ac:spMk id="3" creationId="{C50771CC-E996-0242-9FA8-31D81A89993B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600413302" sldId="292"/>
            <ac:spMk id="4" creationId="{4A01D85F-64B9-0B40-9371-164209DFF2AC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600413302" sldId="292"/>
            <ac:spMk id="5" creationId="{2628CA9C-06CD-7F43-BCFD-F8A765C98E46}"/>
          </ac:spMkLst>
        </pc:spChg>
      </pc:sldChg>
      <pc:sldChg chg="addSp delSp modSp ord">
        <pc:chgData name="幸娟 謝" userId="0f3f874d-c472-4adf-ac8b-3de43ea929c3" providerId="ADAL" clId="{DB09EE1C-E819-4741-AF36-8DF7B6F8BC3F}" dt="2019-08-16T05:41:18.743" v="6636"/>
        <pc:sldMkLst>
          <pc:docMk/>
          <pc:sldMk cId="3226891366" sldId="293"/>
        </pc:sldMkLst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226891366" sldId="293"/>
            <ac:spMk id="2" creationId="{E37B8A73-118D-2C4A-BA50-2D6662E373C2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226891366" sldId="293"/>
            <ac:spMk id="3" creationId="{CF933D1C-9308-F74C-BAC1-5CD684FEDA0D}"/>
          </ac:spMkLst>
        </pc:spChg>
        <pc:spChg chg="mod">
          <ac:chgData name="幸娟 謝" userId="0f3f874d-c472-4adf-ac8b-3de43ea929c3" providerId="ADAL" clId="{DB09EE1C-E819-4741-AF36-8DF7B6F8BC3F}" dt="2019-08-09T04:04:18.399" v="61" actId="20577"/>
          <ac:spMkLst>
            <pc:docMk/>
            <pc:sldMk cId="3226891366" sldId="293"/>
            <ac:spMk id="4" creationId="{3A2D6443-F0F2-FB41-B101-D434B6A9286F}"/>
          </ac:spMkLst>
        </pc:spChg>
        <pc:spChg chg="mod">
          <ac:chgData name="幸娟 謝" userId="0f3f874d-c472-4adf-ac8b-3de43ea929c3" providerId="ADAL" clId="{DB09EE1C-E819-4741-AF36-8DF7B6F8BC3F}" dt="2019-08-09T07:02:54.011" v="1182" actId="20577"/>
          <ac:spMkLst>
            <pc:docMk/>
            <pc:sldMk cId="3226891366" sldId="293"/>
            <ac:spMk id="5" creationId="{223C92C8-063B-9D4E-98E7-E773970A56E7}"/>
          </ac:spMkLst>
        </pc:sp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1867959254" sldId="300"/>
        </pc:sldMkLst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867959254" sldId="300"/>
            <ac:spMk id="2" creationId="{0762B969-1693-DD4C-90E8-F46FB1F73B63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867959254" sldId="300"/>
            <ac:spMk id="3" creationId="{46DA55F4-D8A5-9F46-81E7-566FDAA8592C}"/>
          </ac:spMkLst>
        </pc:spChg>
        <pc:spChg chg="mod">
          <ac:chgData name="幸娟 謝" userId="0f3f874d-c472-4adf-ac8b-3de43ea929c3" providerId="ADAL" clId="{DB09EE1C-E819-4741-AF36-8DF7B6F8BC3F}" dt="2019-08-09T06:16:38.152" v="527" actId="113"/>
          <ac:spMkLst>
            <pc:docMk/>
            <pc:sldMk cId="1867959254" sldId="300"/>
            <ac:spMk id="4" creationId="{3A2D6443-F0F2-FB41-B101-D434B6A9286F}"/>
          </ac:spMkLst>
        </pc:spChg>
        <pc:spChg chg="mod">
          <ac:chgData name="幸娟 謝" userId="0f3f874d-c472-4adf-ac8b-3de43ea929c3" providerId="ADAL" clId="{DB09EE1C-E819-4741-AF36-8DF7B6F8BC3F}" dt="2019-08-09T06:32:53.007" v="796" actId="20577"/>
          <ac:spMkLst>
            <pc:docMk/>
            <pc:sldMk cId="1867959254" sldId="300"/>
            <ac:spMk id="5" creationId="{223C92C8-063B-9D4E-98E7-E773970A56E7}"/>
          </ac:spMkLst>
        </pc:spChg>
      </pc:sldChg>
      <pc:sldChg chg="addSp delSp modSp add ord">
        <pc:chgData name="幸娟 謝" userId="0f3f874d-c472-4adf-ac8b-3de43ea929c3" providerId="ADAL" clId="{DB09EE1C-E819-4741-AF36-8DF7B6F8BC3F}" dt="2019-08-16T05:41:18.743" v="6636"/>
        <pc:sldMkLst>
          <pc:docMk/>
          <pc:sldMk cId="2965496254" sldId="303"/>
        </pc:sldMkLst>
        <pc:spChg chg="mod">
          <ac:chgData name="幸娟 謝" userId="0f3f874d-c472-4adf-ac8b-3de43ea929c3" providerId="ADAL" clId="{DB09EE1C-E819-4741-AF36-8DF7B6F8BC3F}" dt="2019-08-09T08:55:31.163" v="3092" actId="2711"/>
          <ac:spMkLst>
            <pc:docMk/>
            <pc:sldMk cId="2965496254" sldId="303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13:07:47.379" v="5743" actId="207"/>
          <ac:spMkLst>
            <pc:docMk/>
            <pc:sldMk cId="2965496254" sldId="303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2965496254" sldId="303"/>
            <ac:spMk id="4" creationId="{A7112E1B-26C6-F444-8A27-DADC3323C20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2965496254" sldId="303"/>
            <ac:spMk id="5" creationId="{A805EE34-0554-A646-AC2C-49C960A17728}"/>
          </ac:spMkLst>
        </pc:sp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1640491164" sldId="304"/>
        </pc:sldMkLst>
        <pc:spChg chg="mod">
          <ac:chgData name="幸娟 謝" userId="0f3f874d-c472-4adf-ac8b-3de43ea929c3" providerId="ADAL" clId="{DB09EE1C-E819-4741-AF36-8DF7B6F8BC3F}" dt="2019-08-09T09:05:30.645" v="3380" actId="404"/>
          <ac:spMkLst>
            <pc:docMk/>
            <pc:sldMk cId="1640491164" sldId="304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13:11:03.586" v="5755" actId="20577"/>
          <ac:spMkLst>
            <pc:docMk/>
            <pc:sldMk cId="1640491164" sldId="304"/>
            <ac:spMk id="3" creationId="{6D6CFF2E-AC3E-F644-9488-0DF27A4CC76A}"/>
          </ac:spMkLst>
        </pc:spChg>
        <pc:spChg chg="add mod">
          <ac:chgData name="幸娟 謝" userId="0f3f874d-c472-4adf-ac8b-3de43ea929c3" providerId="ADAL" clId="{DB09EE1C-E819-4741-AF36-8DF7B6F8BC3F}" dt="2019-08-09T09:14:27.143" v="3540" actId="164"/>
          <ac:spMkLst>
            <pc:docMk/>
            <pc:sldMk cId="1640491164" sldId="304"/>
            <ac:spMk id="5" creationId="{DB7DDB53-58AB-F54A-AE1E-A858358B8985}"/>
          </ac:spMkLst>
        </pc:spChg>
        <pc:spChg chg="add mod">
          <ac:chgData name="幸娟 謝" userId="0f3f874d-c472-4adf-ac8b-3de43ea929c3" providerId="ADAL" clId="{DB09EE1C-E819-4741-AF36-8DF7B6F8BC3F}" dt="2019-08-09T09:14:59.524" v="3578" actId="20577"/>
          <ac:spMkLst>
            <pc:docMk/>
            <pc:sldMk cId="1640491164" sldId="304"/>
            <ac:spMk id="6" creationId="{C1D3625A-E168-4942-9B45-2931478BD9FB}"/>
          </ac:spMkLst>
        </pc:spChg>
        <pc:spChg chg="add mod">
          <ac:chgData name="幸娟 謝" userId="0f3f874d-c472-4adf-ac8b-3de43ea929c3" providerId="ADAL" clId="{DB09EE1C-E819-4741-AF36-8DF7B6F8BC3F}" dt="2019-08-09T09:15:02.152" v="3580" actId="20577"/>
          <ac:spMkLst>
            <pc:docMk/>
            <pc:sldMk cId="1640491164" sldId="304"/>
            <ac:spMk id="7" creationId="{9DA52300-BC1A-424B-9CDD-27E6CE69DCF3}"/>
          </ac:spMkLst>
        </pc:spChg>
        <pc:spChg chg="add mod">
          <ac:chgData name="幸娟 謝" userId="0f3f874d-c472-4adf-ac8b-3de43ea929c3" providerId="ADAL" clId="{DB09EE1C-E819-4741-AF36-8DF7B6F8BC3F}" dt="2019-08-09T09:15:04.763" v="3582" actId="20577"/>
          <ac:spMkLst>
            <pc:docMk/>
            <pc:sldMk cId="1640491164" sldId="304"/>
            <ac:spMk id="8" creationId="{5FD4DA9C-1DBD-8348-A69A-8FCFD2F3054E}"/>
          </ac:spMkLst>
        </pc:spChg>
        <pc:spChg chg="add mod">
          <ac:chgData name="幸娟 謝" userId="0f3f874d-c472-4adf-ac8b-3de43ea929c3" providerId="ADAL" clId="{DB09EE1C-E819-4741-AF36-8DF7B6F8BC3F}" dt="2019-08-09T09:15:07.398" v="3584" actId="20577"/>
          <ac:spMkLst>
            <pc:docMk/>
            <pc:sldMk cId="1640491164" sldId="304"/>
            <ac:spMk id="9" creationId="{8F191361-0474-344E-B649-BC814CD9572E}"/>
          </ac:spMkLst>
        </pc:spChg>
        <pc:spChg chg="add mod">
          <ac:chgData name="幸娟 謝" userId="0f3f874d-c472-4adf-ac8b-3de43ea929c3" providerId="ADAL" clId="{DB09EE1C-E819-4741-AF36-8DF7B6F8BC3F}" dt="2019-08-09T09:32:03.788" v="4027" actId="1076"/>
          <ac:spMkLst>
            <pc:docMk/>
            <pc:sldMk cId="1640491164" sldId="304"/>
            <ac:spMk id="11" creationId="{20842842-5CE3-CF4B-AFB6-0B7EDB922CD6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640491164" sldId="304"/>
            <ac:spMk id="12" creationId="{28C8376B-D169-BD4A-B22E-FF6A5BE0512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640491164" sldId="304"/>
            <ac:spMk id="13" creationId="{E86FE353-DCA2-B94F-9093-F760E99FB1A4}"/>
          </ac:spMkLst>
        </pc:spChg>
        <pc:grpChg chg="add mod">
          <ac:chgData name="幸娟 謝" userId="0f3f874d-c472-4adf-ac8b-3de43ea929c3" providerId="ADAL" clId="{DB09EE1C-E819-4741-AF36-8DF7B6F8BC3F}" dt="2019-08-09T09:20:02.636" v="3777" actId="1035"/>
          <ac:grpSpMkLst>
            <pc:docMk/>
            <pc:sldMk cId="1640491164" sldId="304"/>
            <ac:grpSpMk id="10" creationId="{AB533147-2B81-D143-8607-6CBB015F0280}"/>
          </ac:grpSpMkLst>
        </pc:grpChg>
        <pc:graphicFrameChg chg="add mod modGraphic">
          <ac:chgData name="幸娟 謝" userId="0f3f874d-c472-4adf-ac8b-3de43ea929c3" providerId="ADAL" clId="{DB09EE1C-E819-4741-AF36-8DF7B6F8BC3F}" dt="2019-08-09T09:18:40.713" v="3711" actId="1036"/>
          <ac:graphicFrameMkLst>
            <pc:docMk/>
            <pc:sldMk cId="1640491164" sldId="304"/>
            <ac:graphicFrameMk id="4" creationId="{D9E95BEE-69DB-1D47-BB13-82EFECE8B922}"/>
          </ac:graphicFrameMkLst>
        </pc:graphicFrameChg>
      </pc:sldChg>
      <pc:sldChg chg="addSp delSp modSp add ord modNotesTx">
        <pc:chgData name="幸娟 謝" userId="0f3f874d-c472-4adf-ac8b-3de43ea929c3" providerId="ADAL" clId="{DB09EE1C-E819-4741-AF36-8DF7B6F8BC3F}" dt="2019-08-16T05:41:18.743" v="6636"/>
        <pc:sldMkLst>
          <pc:docMk/>
          <pc:sldMk cId="3010829601" sldId="305"/>
        </pc:sldMkLst>
        <pc:spChg chg="mod">
          <ac:chgData name="幸娟 謝" userId="0f3f874d-c472-4adf-ac8b-3de43ea929c3" providerId="ADAL" clId="{DB09EE1C-E819-4741-AF36-8DF7B6F8BC3F}" dt="2019-08-09T07:17:26.116" v="1458" actId="20577"/>
          <ac:spMkLst>
            <pc:docMk/>
            <pc:sldMk cId="3010829601" sldId="305"/>
            <ac:spMk id="2" creationId="{EC61F329-FF9D-8C45-A696-6C8B8BD4E1DF}"/>
          </ac:spMkLst>
        </pc:spChg>
        <pc:spChg chg="mod">
          <ac:chgData name="幸娟 謝" userId="0f3f874d-c472-4adf-ac8b-3de43ea929c3" providerId="ADAL" clId="{DB09EE1C-E819-4741-AF36-8DF7B6F8BC3F}" dt="2019-08-09T08:05:19.382" v="2712" actId="20577"/>
          <ac:spMkLst>
            <pc:docMk/>
            <pc:sldMk cId="3010829601" sldId="305"/>
            <ac:spMk id="3" creationId="{C5CFF0ED-3B89-FA46-A4FA-31449C4E7547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010829601" sldId="305"/>
            <ac:spMk id="5" creationId="{128222C6-C466-704C-8926-812F33B845FC}"/>
          </ac:spMkLst>
        </pc:spChg>
        <pc:spChg chg="add del">
          <ac:chgData name="幸娟 謝" userId="0f3f874d-c472-4adf-ac8b-3de43ea929c3" providerId="ADAL" clId="{DB09EE1C-E819-4741-AF36-8DF7B6F8BC3F}" dt="2019-08-09T07:15:20.396" v="1413"/>
          <ac:spMkLst>
            <pc:docMk/>
            <pc:sldMk cId="3010829601" sldId="305"/>
            <ac:spMk id="5" creationId="{9DE0D086-A320-1948-8453-590590E2C65C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010829601" sldId="305"/>
            <ac:spMk id="6" creationId="{82EE3AE0-E508-4F43-91EF-8B5C5C3DB2FD}"/>
          </ac:spMkLst>
        </pc:spChg>
        <pc:graphicFrameChg chg="add mod modGraphic">
          <ac:chgData name="幸娟 謝" userId="0f3f874d-c472-4adf-ac8b-3de43ea929c3" providerId="ADAL" clId="{DB09EE1C-E819-4741-AF36-8DF7B6F8BC3F}" dt="2019-08-09T07:40:55.078" v="1972" actId="20577"/>
          <ac:graphicFrameMkLst>
            <pc:docMk/>
            <pc:sldMk cId="3010829601" sldId="305"/>
            <ac:graphicFrameMk id="4" creationId="{E27E4F2D-2A11-FC46-8DDC-01AB62214DEA}"/>
          </ac:graphicFrameMkLst>
        </pc:graphicFrame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2210918415" sldId="309"/>
        </pc:sldMkLst>
        <pc:spChg chg="mod">
          <ac:chgData name="幸娟 謝" userId="0f3f874d-c472-4adf-ac8b-3de43ea929c3" providerId="ADAL" clId="{DB09EE1C-E819-4741-AF36-8DF7B6F8BC3F}" dt="2019-08-09T07:17:48.432" v="1470" actId="20577"/>
          <ac:spMkLst>
            <pc:docMk/>
            <pc:sldMk cId="2210918415" sldId="309"/>
            <ac:spMk id="2" creationId="{EC61F329-FF9D-8C45-A696-6C8B8BD4E1DF}"/>
          </ac:spMkLst>
        </pc:spChg>
        <pc:spChg chg="mod">
          <ac:chgData name="幸娟 謝" userId="0f3f874d-c472-4adf-ac8b-3de43ea929c3" providerId="ADAL" clId="{DB09EE1C-E819-4741-AF36-8DF7B6F8BC3F}" dt="2019-08-09T10:41:29.064" v="5579" actId="20577"/>
          <ac:spMkLst>
            <pc:docMk/>
            <pc:sldMk cId="2210918415" sldId="309"/>
            <ac:spMk id="3" creationId="{C5CFF0ED-3B89-FA46-A4FA-31449C4E7547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2210918415" sldId="309"/>
            <ac:spMk id="4" creationId="{04870F1B-E685-6B45-8F43-16CE9DC0EE79}"/>
          </ac:spMkLst>
        </pc:spChg>
        <pc:spChg chg="add del">
          <ac:chgData name="幸娟 謝" userId="0f3f874d-c472-4adf-ac8b-3de43ea929c3" providerId="ADAL" clId="{DB09EE1C-E819-4741-AF36-8DF7B6F8BC3F}" dt="2019-08-09T10:40:31.129" v="5484" actId="478"/>
          <ac:spMkLst>
            <pc:docMk/>
            <pc:sldMk cId="2210918415" sldId="309"/>
            <ac:spMk id="4" creationId="{856BE6A5-2DDA-ED4B-BD3A-37EA46869BA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2210918415" sldId="309"/>
            <ac:spMk id="5" creationId="{07917503-9B25-FE4D-A486-4A64240B96FA}"/>
          </ac:spMkLst>
        </pc:spChg>
        <pc:spChg chg="add mod">
          <ac:chgData name="幸娟 謝" userId="0f3f874d-c472-4adf-ac8b-3de43ea929c3" providerId="ADAL" clId="{DB09EE1C-E819-4741-AF36-8DF7B6F8BC3F}" dt="2019-08-09T10:43:09.738" v="5586" actId="17032"/>
          <ac:spMkLst>
            <pc:docMk/>
            <pc:sldMk cId="2210918415" sldId="309"/>
            <ac:spMk id="7" creationId="{D7477740-57EB-5241-9E63-A2D63D76765F}"/>
          </ac:spMkLst>
        </pc:spChg>
        <pc:spChg chg="add mod">
          <ac:chgData name="幸娟 謝" userId="0f3f874d-c472-4adf-ac8b-3de43ea929c3" providerId="ADAL" clId="{DB09EE1C-E819-4741-AF36-8DF7B6F8BC3F}" dt="2019-08-09T10:43:21.523" v="5627" actId="14100"/>
          <ac:spMkLst>
            <pc:docMk/>
            <pc:sldMk cId="2210918415" sldId="309"/>
            <ac:spMk id="8" creationId="{2B0F778A-88A4-3D49-BF08-E583A020ECF0}"/>
          </ac:spMkLst>
        </pc:spChg>
        <pc:picChg chg="add del mod modCrop">
          <ac:chgData name="幸娟 謝" userId="0f3f874d-c472-4adf-ac8b-3de43ea929c3" providerId="ADAL" clId="{DB09EE1C-E819-4741-AF36-8DF7B6F8BC3F}" dt="2019-08-09T10:42:33.737" v="5583" actId="1076"/>
          <ac:picMkLst>
            <pc:docMk/>
            <pc:sldMk cId="2210918415" sldId="309"/>
            <ac:picMk id="6" creationId="{D1284FEC-BDD2-7B47-BC98-FC089F3B2FB7}"/>
          </ac:picMkLst>
        </pc:picChg>
      </pc:sldChg>
      <pc:sldChg chg="addSp delSp modSp add ord modNotesTx">
        <pc:chgData name="幸娟 謝" userId="0f3f874d-c472-4adf-ac8b-3de43ea929c3" providerId="ADAL" clId="{DB09EE1C-E819-4741-AF36-8DF7B6F8BC3F}" dt="2019-08-16T05:41:18.743" v="6636"/>
        <pc:sldMkLst>
          <pc:docMk/>
          <pc:sldMk cId="2914061458" sldId="310"/>
        </pc:sldMkLst>
        <pc:spChg chg="mod">
          <ac:chgData name="幸娟 謝" userId="0f3f874d-c472-4adf-ac8b-3de43ea929c3" providerId="ADAL" clId="{DB09EE1C-E819-4741-AF36-8DF7B6F8BC3F}" dt="2019-08-09T07:26:53.985" v="1600" actId="20577"/>
          <ac:spMkLst>
            <pc:docMk/>
            <pc:sldMk cId="2914061458" sldId="310"/>
            <ac:spMk id="2" creationId="{EC61F329-FF9D-8C45-A696-6C8B8BD4E1DF}"/>
          </ac:spMkLst>
        </pc:spChg>
        <pc:spChg chg="mod">
          <ac:chgData name="幸娟 謝" userId="0f3f874d-c472-4adf-ac8b-3de43ea929c3" providerId="ADAL" clId="{DB09EE1C-E819-4741-AF36-8DF7B6F8BC3F}" dt="2019-08-09T07:39:49.565" v="1941" actId="207"/>
          <ac:spMkLst>
            <pc:docMk/>
            <pc:sldMk cId="2914061458" sldId="310"/>
            <ac:spMk id="3" creationId="{C5CFF0ED-3B89-FA46-A4FA-31449C4E7547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2914061458" sldId="310"/>
            <ac:spMk id="4" creationId="{76523132-8744-4F40-B779-32C8492225EA}"/>
          </ac:spMkLst>
        </pc:spChg>
        <pc:spChg chg="add del mod">
          <ac:chgData name="幸娟 謝" userId="0f3f874d-c472-4adf-ac8b-3de43ea929c3" providerId="ADAL" clId="{DB09EE1C-E819-4741-AF36-8DF7B6F8BC3F}" dt="2019-08-09T07:17:57.750" v="1472" actId="767"/>
          <ac:spMkLst>
            <pc:docMk/>
            <pc:sldMk cId="2914061458" sldId="310"/>
            <ac:spMk id="4" creationId="{BC04B269-C623-D344-8273-01946B23BE75}"/>
          </ac:spMkLst>
        </pc:spChg>
        <pc:spChg chg="add del mod">
          <ac:chgData name="幸娟 謝" userId="0f3f874d-c472-4adf-ac8b-3de43ea929c3" providerId="ADAL" clId="{DB09EE1C-E819-4741-AF36-8DF7B6F8BC3F}" dt="2019-08-09T07:18:19.371" v="1474" actId="478"/>
          <ac:spMkLst>
            <pc:docMk/>
            <pc:sldMk cId="2914061458" sldId="310"/>
            <ac:spMk id="5" creationId="{51323A20-F2EA-6A47-A580-38834C931C2B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2914061458" sldId="310"/>
            <ac:spMk id="5" creationId="{8F84EE98-6326-D24E-98AE-894EBB5511AA}"/>
          </ac:spMkLst>
        </pc:spChg>
        <pc:spChg chg="add del">
          <ac:chgData name="幸娟 謝" userId="0f3f874d-c472-4adf-ac8b-3de43ea929c3" providerId="ADAL" clId="{DB09EE1C-E819-4741-AF36-8DF7B6F8BC3F}" dt="2019-08-09T07:31:03.170" v="1678" actId="478"/>
          <ac:spMkLst>
            <pc:docMk/>
            <pc:sldMk cId="2914061458" sldId="310"/>
            <ac:spMk id="6" creationId="{A6F27A79-159C-9240-BF2F-F4F16516E273}"/>
          </ac:spMkLst>
        </pc:spChg>
        <pc:spChg chg="add mod">
          <ac:chgData name="幸娟 謝" userId="0f3f874d-c472-4adf-ac8b-3de43ea929c3" providerId="ADAL" clId="{DB09EE1C-E819-4741-AF36-8DF7B6F8BC3F}" dt="2019-08-09T07:33:26.551" v="1766" actId="164"/>
          <ac:spMkLst>
            <pc:docMk/>
            <pc:sldMk cId="2914061458" sldId="310"/>
            <ac:spMk id="8" creationId="{5071E5FA-9921-C74B-9F53-6454B1E560F7}"/>
          </ac:spMkLst>
        </pc:spChg>
        <pc:spChg chg="add del mod">
          <ac:chgData name="幸娟 謝" userId="0f3f874d-c472-4adf-ac8b-3de43ea929c3" providerId="ADAL" clId="{DB09EE1C-E819-4741-AF36-8DF7B6F8BC3F}" dt="2019-08-09T10:37:13.188" v="5474" actId="478"/>
          <ac:spMkLst>
            <pc:docMk/>
            <pc:sldMk cId="2914061458" sldId="310"/>
            <ac:spMk id="10" creationId="{36F4E1D8-233F-4341-A5EF-4F8E0A87D619}"/>
          </ac:spMkLst>
        </pc:spChg>
        <pc:grpChg chg="add mod">
          <ac:chgData name="幸娟 謝" userId="0f3f874d-c472-4adf-ac8b-3de43ea929c3" providerId="ADAL" clId="{DB09EE1C-E819-4741-AF36-8DF7B6F8BC3F}" dt="2019-08-09T07:39:24.360" v="1940" actId="1035"/>
          <ac:grpSpMkLst>
            <pc:docMk/>
            <pc:sldMk cId="2914061458" sldId="310"/>
            <ac:grpSpMk id="9" creationId="{260760D7-F3BA-984A-8FBB-DD2F29D46AF8}"/>
          </ac:grpSpMkLst>
        </pc:grpChg>
        <pc:picChg chg="add mod">
          <ac:chgData name="幸娟 謝" userId="0f3f874d-c472-4adf-ac8b-3de43ea929c3" providerId="ADAL" clId="{DB09EE1C-E819-4741-AF36-8DF7B6F8BC3F}" dt="2019-08-09T07:33:26.551" v="1766" actId="164"/>
          <ac:picMkLst>
            <pc:docMk/>
            <pc:sldMk cId="2914061458" sldId="310"/>
            <ac:picMk id="7" creationId="{372C716F-D4ED-D64E-91BF-2F9E5E75F4B7}"/>
          </ac:picMkLst>
        </pc:picChg>
      </pc:sldChg>
      <pc:sldChg chg="addSp delSp modSp add modAnim">
        <pc:chgData name="幸娟 謝" userId="0f3f874d-c472-4adf-ac8b-3de43ea929c3" providerId="ADAL" clId="{DB09EE1C-E819-4741-AF36-8DF7B6F8BC3F}" dt="2019-08-16T05:41:18.743" v="6636"/>
        <pc:sldMkLst>
          <pc:docMk/>
          <pc:sldMk cId="3616489336" sldId="311"/>
        </pc:sldMkLst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616489336" sldId="311"/>
            <ac:spMk id="3" creationId="{B288198A-A50C-E648-A71A-C07584FBBB34}"/>
          </ac:spMkLst>
        </pc:spChg>
        <pc:spChg chg="del mod">
          <ac:chgData name="幸娟 謝" userId="0f3f874d-c472-4adf-ac8b-3de43ea929c3" providerId="ADAL" clId="{DB09EE1C-E819-4741-AF36-8DF7B6F8BC3F}" dt="2019-08-09T07:45:14.950" v="2044" actId="931"/>
          <ac:spMkLst>
            <pc:docMk/>
            <pc:sldMk cId="3616489336" sldId="311"/>
            <ac:spMk id="3" creationId="{C5CFF0ED-3B89-FA46-A4FA-31449C4E7547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616489336" sldId="311"/>
            <ac:spMk id="4" creationId="{D1E878B1-A2F1-644E-BD22-5DC667DA42EC}"/>
          </ac:spMkLst>
        </pc:spChg>
        <pc:spChg chg="add del mod">
          <ac:chgData name="幸娟 謝" userId="0f3f874d-c472-4adf-ac8b-3de43ea929c3" providerId="ADAL" clId="{DB09EE1C-E819-4741-AF36-8DF7B6F8BC3F}" dt="2019-08-09T07:43:36.400" v="2015"/>
          <ac:spMkLst>
            <pc:docMk/>
            <pc:sldMk cId="3616489336" sldId="311"/>
            <ac:spMk id="5" creationId="{3AD6806F-777A-644E-94F7-A7C8AC6BD828}"/>
          </ac:spMkLst>
        </pc:spChg>
        <pc:spChg chg="add del mod">
          <ac:chgData name="幸娟 謝" userId="0f3f874d-c472-4adf-ac8b-3de43ea929c3" providerId="ADAL" clId="{DB09EE1C-E819-4741-AF36-8DF7B6F8BC3F}" dt="2019-08-09T07:45:27.454" v="2045" actId="931"/>
          <ac:spMkLst>
            <pc:docMk/>
            <pc:sldMk cId="3616489336" sldId="311"/>
            <ac:spMk id="6" creationId="{4DFF2E9C-415F-0E45-B87C-9C2B582C0DBE}"/>
          </ac:spMkLst>
        </pc:spChg>
        <pc:spChg chg="add mod">
          <ac:chgData name="幸娟 謝" userId="0f3f874d-c472-4adf-ac8b-3de43ea929c3" providerId="ADAL" clId="{DB09EE1C-E819-4741-AF36-8DF7B6F8BC3F}" dt="2019-08-09T07:44:38.134" v="2039" actId="12"/>
          <ac:spMkLst>
            <pc:docMk/>
            <pc:sldMk cId="3616489336" sldId="311"/>
            <ac:spMk id="7" creationId="{C7B77C28-E6A0-AB41-A830-54E87C176F95}"/>
          </ac:spMkLst>
        </pc:spChg>
        <pc:spChg chg="add mod">
          <ac:chgData name="幸娟 謝" userId="0f3f874d-c472-4adf-ac8b-3de43ea929c3" providerId="ADAL" clId="{DB09EE1C-E819-4741-AF36-8DF7B6F8BC3F}" dt="2019-08-09T07:49:41.146" v="2110"/>
          <ac:spMkLst>
            <pc:docMk/>
            <pc:sldMk cId="3616489336" sldId="311"/>
            <ac:spMk id="12" creationId="{F61937AE-725F-E942-AC18-EC00DC33E18D}"/>
          </ac:spMkLst>
        </pc:spChg>
        <pc:spChg chg="add mod">
          <ac:chgData name="幸娟 謝" userId="0f3f874d-c472-4adf-ac8b-3de43ea929c3" providerId="ADAL" clId="{DB09EE1C-E819-4741-AF36-8DF7B6F8BC3F}" dt="2019-08-09T08:00:05.149" v="2492" actId="207"/>
          <ac:spMkLst>
            <pc:docMk/>
            <pc:sldMk cId="3616489336" sldId="311"/>
            <ac:spMk id="13" creationId="{853A0C9D-5A5A-B746-8D8F-AC2475020F22}"/>
          </ac:spMkLst>
        </pc:spChg>
        <pc:spChg chg="add mod">
          <ac:chgData name="幸娟 謝" userId="0f3f874d-c472-4adf-ac8b-3de43ea929c3" providerId="ADAL" clId="{DB09EE1C-E819-4741-AF36-8DF7B6F8BC3F}" dt="2019-08-09T07:59:13.656" v="2481" actId="207"/>
          <ac:spMkLst>
            <pc:docMk/>
            <pc:sldMk cId="3616489336" sldId="311"/>
            <ac:spMk id="14" creationId="{88C8A825-A75B-5947-8D32-8095D0BB9A21}"/>
          </ac:spMkLst>
        </pc:spChg>
        <pc:spChg chg="add mod">
          <ac:chgData name="幸娟 謝" userId="0f3f874d-c472-4adf-ac8b-3de43ea929c3" providerId="ADAL" clId="{DB09EE1C-E819-4741-AF36-8DF7B6F8BC3F}" dt="2019-08-09T08:05:54.178" v="2713" actId="164"/>
          <ac:spMkLst>
            <pc:docMk/>
            <pc:sldMk cId="3616489336" sldId="311"/>
            <ac:spMk id="15" creationId="{63A06C79-AD10-CB4A-A191-CA833B95013F}"/>
          </ac:spMkLst>
        </pc:spChg>
        <pc:spChg chg="add mod">
          <ac:chgData name="幸娟 謝" userId="0f3f874d-c472-4adf-ac8b-3de43ea929c3" providerId="ADAL" clId="{DB09EE1C-E819-4741-AF36-8DF7B6F8BC3F}" dt="2019-08-09T08:09:14.041" v="2795" actId="164"/>
          <ac:spMkLst>
            <pc:docMk/>
            <pc:sldMk cId="3616489336" sldId="311"/>
            <ac:spMk id="16" creationId="{2021007E-77B4-FF40-B3FC-252123009DBD}"/>
          </ac:spMkLst>
        </pc:spChg>
        <pc:spChg chg="add del mod">
          <ac:chgData name="幸娟 謝" userId="0f3f874d-c472-4adf-ac8b-3de43ea929c3" providerId="ADAL" clId="{DB09EE1C-E819-4741-AF36-8DF7B6F8BC3F}" dt="2019-08-09T07:52:42.988" v="2250" actId="478"/>
          <ac:spMkLst>
            <pc:docMk/>
            <pc:sldMk cId="3616489336" sldId="311"/>
            <ac:spMk id="17" creationId="{78EC0207-832C-0641-8342-ACD435B7C0B3}"/>
          </ac:spMkLst>
        </pc:spChg>
        <pc:spChg chg="add mod">
          <ac:chgData name="幸娟 謝" userId="0f3f874d-c472-4adf-ac8b-3de43ea929c3" providerId="ADAL" clId="{DB09EE1C-E819-4741-AF36-8DF7B6F8BC3F}" dt="2019-08-09T08:05:54.178" v="2713" actId="164"/>
          <ac:spMkLst>
            <pc:docMk/>
            <pc:sldMk cId="3616489336" sldId="311"/>
            <ac:spMk id="18" creationId="{E4D737D8-E8AA-E649-A1E0-43DEED93EBB2}"/>
          </ac:spMkLst>
        </pc:spChg>
        <pc:spChg chg="add mod">
          <ac:chgData name="幸娟 謝" userId="0f3f874d-c472-4adf-ac8b-3de43ea929c3" providerId="ADAL" clId="{DB09EE1C-E819-4741-AF36-8DF7B6F8BC3F}" dt="2019-08-09T08:10:54.407" v="2817" actId="14100"/>
          <ac:spMkLst>
            <pc:docMk/>
            <pc:sldMk cId="3616489336" sldId="311"/>
            <ac:spMk id="19" creationId="{BC5285C1-E0A5-934F-9BAD-C8CCB84E47F3}"/>
          </ac:spMkLst>
        </pc:spChg>
        <pc:grpChg chg="add mod">
          <ac:chgData name="幸娟 謝" userId="0f3f874d-c472-4adf-ac8b-3de43ea929c3" providerId="ADAL" clId="{DB09EE1C-E819-4741-AF36-8DF7B6F8BC3F}" dt="2019-08-09T08:05:54.178" v="2713" actId="164"/>
          <ac:grpSpMkLst>
            <pc:docMk/>
            <pc:sldMk cId="3616489336" sldId="311"/>
            <ac:grpSpMk id="20" creationId="{F70E1D21-0C59-4C4B-BC70-6E17FD82F8E7}"/>
          </ac:grpSpMkLst>
        </pc:grpChg>
        <pc:grpChg chg="add mod">
          <ac:chgData name="幸娟 謝" userId="0f3f874d-c472-4adf-ac8b-3de43ea929c3" providerId="ADAL" clId="{DB09EE1C-E819-4741-AF36-8DF7B6F8BC3F}" dt="2019-08-09T08:10:58.331" v="2818" actId="1037"/>
          <ac:grpSpMkLst>
            <pc:docMk/>
            <pc:sldMk cId="3616489336" sldId="311"/>
            <ac:grpSpMk id="21" creationId="{9CC277F9-DC98-F64C-BDDC-3F88FAB0F0D6}"/>
          </ac:grpSpMkLst>
        </pc:grpChg>
        <pc:graphicFrameChg chg="del">
          <ac:chgData name="幸娟 謝" userId="0f3f874d-c472-4adf-ac8b-3de43ea929c3" providerId="ADAL" clId="{DB09EE1C-E819-4741-AF36-8DF7B6F8BC3F}" dt="2019-08-09T07:40:25.634" v="1945" actId="478"/>
          <ac:graphicFrameMkLst>
            <pc:docMk/>
            <pc:sldMk cId="3616489336" sldId="311"/>
            <ac:graphicFrameMk id="4" creationId="{E27E4F2D-2A11-FC46-8DDC-01AB62214DEA}"/>
          </ac:graphicFrameMkLst>
        </pc:graphicFrameChg>
        <pc:picChg chg="add mod">
          <ac:chgData name="幸娟 謝" userId="0f3f874d-c472-4adf-ac8b-3de43ea929c3" providerId="ADAL" clId="{DB09EE1C-E819-4741-AF36-8DF7B6F8BC3F}" dt="2019-08-09T07:50:33.153" v="2120" actId="1038"/>
          <ac:picMkLst>
            <pc:docMk/>
            <pc:sldMk cId="3616489336" sldId="311"/>
            <ac:picMk id="9" creationId="{108FEE60-83B7-4E4D-9DE1-B88D721C7838}"/>
          </ac:picMkLst>
        </pc:picChg>
        <pc:picChg chg="add mod">
          <ac:chgData name="幸娟 謝" userId="0f3f874d-c472-4adf-ac8b-3de43ea929c3" providerId="ADAL" clId="{DB09EE1C-E819-4741-AF36-8DF7B6F8BC3F}" dt="2019-08-09T07:50:33.153" v="2120" actId="1038"/>
          <ac:picMkLst>
            <pc:docMk/>
            <pc:sldMk cId="3616489336" sldId="311"/>
            <ac:picMk id="11" creationId="{ED559C0D-7A6E-7541-A32D-7A720CF7E763}"/>
          </ac:picMkLst>
        </pc:picChg>
      </pc:sldChg>
      <pc:sldChg chg="addSp delSp modSp add modAnim">
        <pc:chgData name="幸娟 謝" userId="0f3f874d-c472-4adf-ac8b-3de43ea929c3" providerId="ADAL" clId="{DB09EE1C-E819-4741-AF36-8DF7B6F8BC3F}" dt="2019-08-16T05:41:18.743" v="6636"/>
        <pc:sldMkLst>
          <pc:docMk/>
          <pc:sldMk cId="3232412931" sldId="312"/>
        </pc:sldMkLst>
        <pc:spChg chg="mod">
          <ac:chgData name="幸娟 謝" userId="0f3f874d-c472-4adf-ac8b-3de43ea929c3" providerId="ADAL" clId="{DB09EE1C-E819-4741-AF36-8DF7B6F8BC3F}" dt="2019-08-09T08:49:02.540" v="3028" actId="403"/>
          <ac:spMkLst>
            <pc:docMk/>
            <pc:sldMk cId="3232412931" sldId="312"/>
            <ac:spMk id="2" creationId="{EC61F329-FF9D-8C45-A696-6C8B8BD4E1DF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232412931" sldId="312"/>
            <ac:spMk id="3" creationId="{00706A71-DBBD-7C49-82E0-0D74FE3DE13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232412931" sldId="312"/>
            <ac:spMk id="4" creationId="{019197FA-1575-A444-8095-3342538EA574}"/>
          </ac:spMkLst>
        </pc:spChg>
        <pc:spChg chg="del mod">
          <ac:chgData name="幸娟 謝" userId="0f3f874d-c472-4adf-ac8b-3de43ea929c3" providerId="ADAL" clId="{DB09EE1C-E819-4741-AF36-8DF7B6F8BC3F}" dt="2019-08-09T08:48:41.230" v="3024" actId="478"/>
          <ac:spMkLst>
            <pc:docMk/>
            <pc:sldMk cId="3232412931" sldId="312"/>
            <ac:spMk id="4" creationId="{38F49166-9EF1-F94A-8AC2-523BDD620292}"/>
          </ac:spMkLst>
        </pc:spChg>
        <pc:spChg chg="add del mod">
          <ac:chgData name="幸娟 謝" userId="0f3f874d-c472-4adf-ac8b-3de43ea929c3" providerId="ADAL" clId="{DB09EE1C-E819-4741-AF36-8DF7B6F8BC3F}" dt="2019-08-09T08:46:16.672" v="2987"/>
          <ac:spMkLst>
            <pc:docMk/>
            <pc:sldMk cId="3232412931" sldId="312"/>
            <ac:spMk id="5" creationId="{9A169B08-80FF-884A-B276-D90E19B91E34}"/>
          </ac:spMkLst>
        </pc:spChg>
        <pc:spChg chg="add del mod">
          <ac:chgData name="幸娟 謝" userId="0f3f874d-c472-4adf-ac8b-3de43ea929c3" providerId="ADAL" clId="{DB09EE1C-E819-4741-AF36-8DF7B6F8BC3F}" dt="2019-08-09T08:46:16.672" v="2987"/>
          <ac:spMkLst>
            <pc:docMk/>
            <pc:sldMk cId="3232412931" sldId="312"/>
            <ac:spMk id="7" creationId="{5723209F-3492-244F-9598-F17A9E4B19AB}"/>
          </ac:spMkLst>
        </pc:spChg>
        <pc:spChg chg="add del mod">
          <ac:chgData name="幸娟 謝" userId="0f3f874d-c472-4adf-ac8b-3de43ea929c3" providerId="ADAL" clId="{DB09EE1C-E819-4741-AF36-8DF7B6F8BC3F}" dt="2019-08-09T08:46:34.607" v="2988" actId="931"/>
          <ac:spMkLst>
            <pc:docMk/>
            <pc:sldMk cId="3232412931" sldId="312"/>
            <ac:spMk id="8" creationId="{C45C6FC9-484F-0649-BB9A-60ED897B9138}"/>
          </ac:spMkLst>
        </pc:spChg>
        <pc:spChg chg="add mod">
          <ac:chgData name="幸娟 謝" userId="0f3f874d-c472-4adf-ac8b-3de43ea929c3" providerId="ADAL" clId="{DB09EE1C-E819-4741-AF36-8DF7B6F8BC3F}" dt="2019-08-09T08:50:07.427" v="3063" actId="14100"/>
          <ac:spMkLst>
            <pc:docMk/>
            <pc:sldMk cId="3232412931" sldId="312"/>
            <ac:spMk id="12" creationId="{31C36BAC-F33C-B64F-82A9-D973EA778A3B}"/>
          </ac:spMkLst>
        </pc:spChg>
        <pc:spChg chg="add del mod">
          <ac:chgData name="幸娟 謝" userId="0f3f874d-c472-4adf-ac8b-3de43ea929c3" providerId="ADAL" clId="{DB09EE1C-E819-4741-AF36-8DF7B6F8BC3F}" dt="2019-08-09T08:49:28.540" v="3036" actId="478"/>
          <ac:spMkLst>
            <pc:docMk/>
            <pc:sldMk cId="3232412931" sldId="312"/>
            <ac:spMk id="14" creationId="{084A7732-FE40-A54F-9581-21908AB004F6}"/>
          </ac:spMkLst>
        </pc:spChg>
        <pc:picChg chg="add mod">
          <ac:chgData name="幸娟 謝" userId="0f3f874d-c472-4adf-ac8b-3de43ea929c3" providerId="ADAL" clId="{DB09EE1C-E819-4741-AF36-8DF7B6F8BC3F}" dt="2019-08-09T08:50:39.717" v="3068" actId="14100"/>
          <ac:picMkLst>
            <pc:docMk/>
            <pc:sldMk cId="3232412931" sldId="312"/>
            <ac:picMk id="10" creationId="{8649DEC8-B90D-384C-A636-10CFA2F92F06}"/>
          </ac:picMkLst>
        </pc:picChg>
        <pc:picChg chg="del">
          <ac:chgData name="幸娟 謝" userId="0f3f874d-c472-4adf-ac8b-3de43ea929c3" providerId="ADAL" clId="{DB09EE1C-E819-4741-AF36-8DF7B6F8BC3F}" dt="2019-08-09T08:45:11.595" v="2931" actId="478"/>
          <ac:picMkLst>
            <pc:docMk/>
            <pc:sldMk cId="3232412931" sldId="312"/>
            <ac:picMk id="11" creationId="{D6FDB731-F247-2C45-BDC3-3EC8E0D69369}"/>
          </ac:picMkLst>
        </pc:picChg>
        <pc:picChg chg="del">
          <ac:chgData name="幸娟 謝" userId="0f3f874d-c472-4adf-ac8b-3de43ea929c3" providerId="ADAL" clId="{DB09EE1C-E819-4741-AF36-8DF7B6F8BC3F}" dt="2019-08-09T08:45:12.813" v="2932" actId="478"/>
          <ac:picMkLst>
            <pc:docMk/>
            <pc:sldMk cId="3232412931" sldId="312"/>
            <ac:picMk id="13" creationId="{24AFD99E-8981-404A-811D-14C916E9C57B}"/>
          </ac:picMkLst>
        </pc:picChg>
        <pc:picChg chg="add mod">
          <ac:chgData name="幸娟 謝" userId="0f3f874d-c472-4adf-ac8b-3de43ea929c3" providerId="ADAL" clId="{DB09EE1C-E819-4741-AF36-8DF7B6F8BC3F}" dt="2019-08-09T08:50:43.176" v="3069" actId="14100"/>
          <ac:picMkLst>
            <pc:docMk/>
            <pc:sldMk cId="3232412931" sldId="312"/>
            <ac:picMk id="16" creationId="{AAED6116-CA7D-AD4C-B06A-0F4B2ECFBE56}"/>
          </ac:picMkLst>
        </pc:pic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3293510658" sldId="313"/>
        </pc:sldMkLst>
        <pc:spChg chg="mod">
          <ac:chgData name="幸娟 謝" userId="0f3f874d-c472-4adf-ac8b-3de43ea929c3" providerId="ADAL" clId="{DB09EE1C-E819-4741-AF36-8DF7B6F8BC3F}" dt="2019-08-09T10:13:58.544" v="5000"/>
          <ac:spMkLst>
            <pc:docMk/>
            <pc:sldMk cId="3293510658" sldId="313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10:55:17.048" v="5733" actId="207"/>
          <ac:spMkLst>
            <pc:docMk/>
            <pc:sldMk cId="3293510658" sldId="313"/>
            <ac:spMk id="3" creationId="{6D6CFF2E-AC3E-F644-9488-0DF27A4CC76A}"/>
          </ac:spMkLst>
        </pc:spChg>
        <pc:spChg chg="add mod">
          <ac:chgData name="幸娟 謝" userId="0f3f874d-c472-4adf-ac8b-3de43ea929c3" providerId="ADAL" clId="{DB09EE1C-E819-4741-AF36-8DF7B6F8BC3F}" dt="2019-08-09T10:12:49.538" v="4955" actId="1035"/>
          <ac:spMkLst>
            <pc:docMk/>
            <pc:sldMk cId="3293510658" sldId="313"/>
            <ac:spMk id="4" creationId="{F900EE6C-E760-384F-8369-7723EA0AA03D}"/>
          </ac:spMkLst>
        </pc:spChg>
        <pc:spChg chg="add mod">
          <ac:chgData name="幸娟 謝" userId="0f3f874d-c472-4adf-ac8b-3de43ea929c3" providerId="ADAL" clId="{DB09EE1C-E819-4741-AF36-8DF7B6F8BC3F}" dt="2019-08-09T10:12:58.039" v="4992" actId="1038"/>
          <ac:spMkLst>
            <pc:docMk/>
            <pc:sldMk cId="3293510658" sldId="313"/>
            <ac:spMk id="5" creationId="{F5910A36-FE23-4E4D-9664-25C06753CC0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293510658" sldId="313"/>
            <ac:spMk id="6" creationId="{E48AE8D8-3AFE-E94E-B0E9-0DBE5D7BEBCA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293510658" sldId="313"/>
            <ac:spMk id="7" creationId="{F87C9576-6A92-9740-AC1F-B236AFB46590}"/>
          </ac:spMkLst>
        </pc:spChg>
      </pc:sldChg>
      <pc:sldChg chg="addSp delSp modSp add modAnim">
        <pc:chgData name="幸娟 謝" userId="0f3f874d-c472-4adf-ac8b-3de43ea929c3" providerId="ADAL" clId="{DB09EE1C-E819-4741-AF36-8DF7B6F8BC3F}" dt="2019-08-16T05:41:18.743" v="6636"/>
        <pc:sldMkLst>
          <pc:docMk/>
          <pc:sldMk cId="428459516" sldId="314"/>
        </pc:sldMkLst>
        <pc:spChg chg="mod">
          <ac:chgData name="幸娟 謝" userId="0f3f874d-c472-4adf-ac8b-3de43ea929c3" providerId="ADAL" clId="{DB09EE1C-E819-4741-AF36-8DF7B6F8BC3F}" dt="2019-08-09T09:22:08.658" v="3853" actId="1076"/>
          <ac:spMkLst>
            <pc:docMk/>
            <pc:sldMk cId="428459516" sldId="314"/>
            <ac:spMk id="2" creationId="{6C74F31F-9C2F-BE48-89AB-84E1FA6DD2F7}"/>
          </ac:spMkLst>
        </pc:spChg>
        <pc:spChg chg="mod">
          <ac:chgData name="幸娟 謝" userId="0f3f874d-c472-4adf-ac8b-3de43ea929c3" providerId="ADAL" clId="{DB09EE1C-E819-4741-AF36-8DF7B6F8BC3F}" dt="2019-08-09T09:35:16.622" v="4068" actId="20577"/>
          <ac:spMkLst>
            <pc:docMk/>
            <pc:sldMk cId="428459516" sldId="314"/>
            <ac:spMk id="3" creationId="{6D6CFF2E-AC3E-F644-9488-0DF27A4CC76A}"/>
          </ac:spMkLst>
        </pc:spChg>
        <pc:spChg chg="add mod">
          <ac:chgData name="幸娟 謝" userId="0f3f874d-c472-4adf-ac8b-3de43ea929c3" providerId="ADAL" clId="{DB09EE1C-E819-4741-AF36-8DF7B6F8BC3F}" dt="2019-08-09T09:24:30.762" v="3929" actId="207"/>
          <ac:spMkLst>
            <pc:docMk/>
            <pc:sldMk cId="428459516" sldId="314"/>
            <ac:spMk id="11" creationId="{7DE09C51-3532-3144-BCD2-C219C48BDF91}"/>
          </ac:spMkLst>
        </pc:spChg>
        <pc:spChg chg="add mod">
          <ac:chgData name="幸娟 謝" userId="0f3f874d-c472-4adf-ac8b-3de43ea929c3" providerId="ADAL" clId="{DB09EE1C-E819-4741-AF36-8DF7B6F8BC3F}" dt="2019-08-09T09:24:04.917" v="3925" actId="1036"/>
          <ac:spMkLst>
            <pc:docMk/>
            <pc:sldMk cId="428459516" sldId="314"/>
            <ac:spMk id="12" creationId="{900C79FB-7642-D14C-82B6-858DC73A7F9B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428459516" sldId="314"/>
            <ac:spMk id="13" creationId="{2A6DF4E4-EBF1-EC40-BB70-C669DD1BB46D}"/>
          </ac:spMkLst>
        </pc:spChg>
        <pc:spChg chg="add del mod">
          <ac:chgData name="幸娟 謝" userId="0f3f874d-c472-4adf-ac8b-3de43ea929c3" providerId="ADAL" clId="{DB09EE1C-E819-4741-AF36-8DF7B6F8BC3F}" dt="2019-08-09T09:24:54.976" v="3934" actId="478"/>
          <ac:spMkLst>
            <pc:docMk/>
            <pc:sldMk cId="428459516" sldId="314"/>
            <ac:spMk id="13" creationId="{B9A55099-D089-EB4C-B523-C1AD0995D346}"/>
          </ac:spMkLst>
        </pc:spChg>
        <pc:spChg chg="add mod">
          <ac:chgData name="幸娟 謝" userId="0f3f874d-c472-4adf-ac8b-3de43ea929c3" providerId="ADAL" clId="{DB09EE1C-E819-4741-AF36-8DF7B6F8BC3F}" dt="2019-08-09T09:28:38.071" v="3993" actId="20577"/>
          <ac:spMkLst>
            <pc:docMk/>
            <pc:sldMk cId="428459516" sldId="314"/>
            <ac:spMk id="15" creationId="{1928B625-0BB1-0049-AB2A-92B62FD79747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428459516" sldId="314"/>
            <ac:spMk id="16" creationId="{CB66E743-0151-AB41-AEF7-F24039E841E3}"/>
          </ac:spMkLst>
        </pc:spChg>
        <pc:graphicFrameChg chg="add mod modGraphic">
          <ac:chgData name="幸娟 謝" userId="0f3f874d-c472-4adf-ac8b-3de43ea929c3" providerId="ADAL" clId="{DB09EE1C-E819-4741-AF36-8DF7B6F8BC3F}" dt="2019-08-09T09:26:49.961" v="3972" actId="1036"/>
          <ac:graphicFrameMkLst>
            <pc:docMk/>
            <pc:sldMk cId="428459516" sldId="314"/>
            <ac:graphicFrameMk id="14" creationId="{41378681-B165-B541-8CC1-1DF74A0F2E43}"/>
          </ac:graphicFrameMkLst>
        </pc:graphicFrameChg>
      </pc:sldChg>
      <pc:sldChg chg="addSp delSp modSp add modAnim">
        <pc:chgData name="幸娟 謝" userId="0f3f874d-c472-4adf-ac8b-3de43ea929c3" providerId="ADAL" clId="{DB09EE1C-E819-4741-AF36-8DF7B6F8BC3F}" dt="2019-08-16T05:41:18.743" v="6636"/>
        <pc:sldMkLst>
          <pc:docMk/>
          <pc:sldMk cId="1164610766" sldId="315"/>
        </pc:sldMkLst>
        <pc:spChg chg="mod">
          <ac:chgData name="幸娟 謝" userId="0f3f874d-c472-4adf-ac8b-3de43ea929c3" providerId="ADAL" clId="{DB09EE1C-E819-4741-AF36-8DF7B6F8BC3F}" dt="2019-08-09T09:42:35.031" v="4160" actId="20577"/>
          <ac:spMkLst>
            <pc:docMk/>
            <pc:sldMk cId="1164610766" sldId="315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164610766" sldId="315"/>
            <ac:spMk id="4" creationId="{3DED9943-678F-C34A-9793-BABCBF685B62}"/>
          </ac:spMkLst>
        </pc:spChg>
        <pc:spChg chg="mod">
          <ac:chgData name="幸娟 謝" userId="0f3f874d-c472-4adf-ac8b-3de43ea929c3" providerId="ADAL" clId="{DB09EE1C-E819-4741-AF36-8DF7B6F8BC3F}" dt="2019-08-09T09:33:25.023" v="4036" actId="20577"/>
          <ac:spMkLst>
            <pc:docMk/>
            <pc:sldMk cId="1164610766" sldId="315"/>
            <ac:spMk id="11" creationId="{7DE09C51-3532-3144-BCD2-C219C48BDF9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164610766" sldId="315"/>
            <ac:spMk id="13" creationId="{496FB9EB-CACF-E444-8690-D256896DE5A6}"/>
          </ac:spMkLst>
        </pc:spChg>
        <pc:spChg chg="mod">
          <ac:chgData name="幸娟 謝" userId="0f3f874d-c472-4adf-ac8b-3de43ea929c3" providerId="ADAL" clId="{DB09EE1C-E819-4741-AF36-8DF7B6F8BC3F}" dt="2019-08-09T09:33:01.483" v="4031" actId="20577"/>
          <ac:spMkLst>
            <pc:docMk/>
            <pc:sldMk cId="1164610766" sldId="315"/>
            <ac:spMk id="15" creationId="{1928B625-0BB1-0049-AB2A-92B62FD79747}"/>
          </ac:spMkLst>
        </pc:spChg>
        <pc:spChg chg="add mod">
          <ac:chgData name="幸娟 謝" userId="0f3f874d-c472-4adf-ac8b-3de43ea929c3" providerId="ADAL" clId="{DB09EE1C-E819-4741-AF36-8DF7B6F8BC3F}" dt="2019-08-09T09:34:27.260" v="4065" actId="1035"/>
          <ac:spMkLst>
            <pc:docMk/>
            <pc:sldMk cId="1164610766" sldId="315"/>
            <ac:spMk id="16" creationId="{AC7E5450-1EA2-7848-A42B-E31217A7D78A}"/>
          </ac:spMkLst>
        </pc:spChg>
        <pc:graphicFrameChg chg="del">
          <ac:chgData name="幸娟 謝" userId="0f3f874d-c472-4adf-ac8b-3de43ea929c3" providerId="ADAL" clId="{DB09EE1C-E819-4741-AF36-8DF7B6F8BC3F}" dt="2019-08-09T09:30:41.504" v="4002" actId="478"/>
          <ac:graphicFrameMkLst>
            <pc:docMk/>
            <pc:sldMk cId="1164610766" sldId="315"/>
            <ac:graphicFrameMk id="4" creationId="{D9E95BEE-69DB-1D47-BB13-82EFECE8B922}"/>
          </ac:graphicFrameMkLst>
        </pc:graphicFrameChg>
        <pc:graphicFrameChg chg="mod">
          <ac:chgData name="幸娟 謝" userId="0f3f874d-c472-4adf-ac8b-3de43ea929c3" providerId="ADAL" clId="{DB09EE1C-E819-4741-AF36-8DF7B6F8BC3F}" dt="2019-08-09T09:35:39.296" v="4073"/>
          <ac:graphicFrameMkLst>
            <pc:docMk/>
            <pc:sldMk cId="1164610766" sldId="315"/>
            <ac:graphicFrameMk id="14" creationId="{41378681-B165-B541-8CC1-1DF74A0F2E43}"/>
          </ac:graphicFrameMkLst>
        </pc:graphicFrameChg>
        <pc:graphicFrameChg chg="add mod modGraphic">
          <ac:chgData name="幸娟 謝" userId="0f3f874d-c472-4adf-ac8b-3de43ea929c3" providerId="ADAL" clId="{DB09EE1C-E819-4741-AF36-8DF7B6F8BC3F}" dt="2019-08-09T09:36:10.901" v="4106" actId="170"/>
          <ac:graphicFrameMkLst>
            <pc:docMk/>
            <pc:sldMk cId="1164610766" sldId="315"/>
            <ac:graphicFrameMk id="17" creationId="{815FDB92-07A0-E346-B086-EAC0E5B5C9C0}"/>
          </ac:graphicFrameMkLst>
        </pc:graphicFrameChg>
      </pc:sldChg>
      <pc:sldChg chg="addSp delSp modSp add delAnim modAnim">
        <pc:chgData name="幸娟 謝" userId="0f3f874d-c472-4adf-ac8b-3de43ea929c3" providerId="ADAL" clId="{DB09EE1C-E819-4741-AF36-8DF7B6F8BC3F}" dt="2019-08-16T05:41:18.743" v="6636"/>
        <pc:sldMkLst>
          <pc:docMk/>
          <pc:sldMk cId="3588939479" sldId="316"/>
        </pc:sldMkLst>
        <pc:spChg chg="mod">
          <ac:chgData name="幸娟 謝" userId="0f3f874d-c472-4adf-ac8b-3de43ea929c3" providerId="ADAL" clId="{DB09EE1C-E819-4741-AF36-8DF7B6F8BC3F}" dt="2019-08-09T10:54:05.853" v="5730" actId="20577"/>
          <ac:spMkLst>
            <pc:docMk/>
            <pc:sldMk cId="3588939479" sldId="316"/>
            <ac:spMk id="3" creationId="{6D6CFF2E-AC3E-F644-9488-0DF27A4CC76A}"/>
          </ac:spMkLst>
        </pc:spChg>
        <pc:spChg chg="add mod">
          <ac:chgData name="幸娟 謝" userId="0f3f874d-c472-4adf-ac8b-3de43ea929c3" providerId="ADAL" clId="{DB09EE1C-E819-4741-AF36-8DF7B6F8BC3F}" dt="2019-08-09T09:47:19.506" v="4280" actId="1038"/>
          <ac:spMkLst>
            <pc:docMk/>
            <pc:sldMk cId="3588939479" sldId="316"/>
            <ac:spMk id="4" creationId="{9C368734-E78D-CD4F-8F99-F974D12B0D78}"/>
          </ac:spMkLst>
        </pc:spChg>
        <pc:spChg chg="mod topLvl">
          <ac:chgData name="幸娟 謝" userId="0f3f874d-c472-4adf-ac8b-3de43ea929c3" providerId="ADAL" clId="{DB09EE1C-E819-4741-AF36-8DF7B6F8BC3F}" dt="2019-08-09T09:49:43.555" v="4328" actId="164"/>
          <ac:spMkLst>
            <pc:docMk/>
            <pc:sldMk cId="3588939479" sldId="316"/>
            <ac:spMk id="5" creationId="{DB7DDB53-58AB-F54A-AE1E-A858358B8985}"/>
          </ac:spMkLst>
        </pc:spChg>
        <pc:spChg chg="mod topLvl">
          <ac:chgData name="幸娟 謝" userId="0f3f874d-c472-4adf-ac8b-3de43ea929c3" providerId="ADAL" clId="{DB09EE1C-E819-4741-AF36-8DF7B6F8BC3F}" dt="2019-08-09T09:49:43.555" v="4328" actId="164"/>
          <ac:spMkLst>
            <pc:docMk/>
            <pc:sldMk cId="3588939479" sldId="316"/>
            <ac:spMk id="6" creationId="{C1D3625A-E168-4942-9B45-2931478BD9FB}"/>
          </ac:spMkLst>
        </pc:spChg>
        <pc:spChg chg="mod topLvl">
          <ac:chgData name="幸娟 謝" userId="0f3f874d-c472-4adf-ac8b-3de43ea929c3" providerId="ADAL" clId="{DB09EE1C-E819-4741-AF36-8DF7B6F8BC3F}" dt="2019-08-09T09:49:43.555" v="4328" actId="164"/>
          <ac:spMkLst>
            <pc:docMk/>
            <pc:sldMk cId="3588939479" sldId="316"/>
            <ac:spMk id="7" creationId="{9DA52300-BC1A-424B-9CDD-27E6CE69DCF3}"/>
          </ac:spMkLst>
        </pc:spChg>
        <pc:spChg chg="mod topLvl">
          <ac:chgData name="幸娟 謝" userId="0f3f874d-c472-4adf-ac8b-3de43ea929c3" providerId="ADAL" clId="{DB09EE1C-E819-4741-AF36-8DF7B6F8BC3F}" dt="2019-08-09T09:49:43.555" v="4328" actId="164"/>
          <ac:spMkLst>
            <pc:docMk/>
            <pc:sldMk cId="3588939479" sldId="316"/>
            <ac:spMk id="8" creationId="{5FD4DA9C-1DBD-8348-A69A-8FCFD2F3054E}"/>
          </ac:spMkLst>
        </pc:spChg>
        <pc:spChg chg="mod topLvl">
          <ac:chgData name="幸娟 謝" userId="0f3f874d-c472-4adf-ac8b-3de43ea929c3" providerId="ADAL" clId="{DB09EE1C-E819-4741-AF36-8DF7B6F8BC3F}" dt="2019-08-09T09:49:32.902" v="4327" actId="165"/>
          <ac:spMkLst>
            <pc:docMk/>
            <pc:sldMk cId="3588939479" sldId="316"/>
            <ac:spMk id="9" creationId="{8F191361-0474-344E-B649-BC814CD9572E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588939479" sldId="316"/>
            <ac:spMk id="10" creationId="{CD4DE051-C4F9-B94A-9942-5E1FFE51E305}"/>
          </ac:spMkLst>
        </pc:spChg>
        <pc:spChg chg="del mod">
          <ac:chgData name="幸娟 謝" userId="0f3f874d-c472-4adf-ac8b-3de43ea929c3" providerId="ADAL" clId="{DB09EE1C-E819-4741-AF36-8DF7B6F8BC3F}" dt="2019-08-09T09:45:24.969" v="4227" actId="478"/>
          <ac:spMkLst>
            <pc:docMk/>
            <pc:sldMk cId="3588939479" sldId="316"/>
            <ac:spMk id="11" creationId="{7DE09C51-3532-3144-BCD2-C219C48BDF91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588939479" sldId="316"/>
            <ac:spMk id="11" creationId="{8591ACBD-302E-E741-8587-EF54257C4525}"/>
          </ac:spMkLst>
        </pc:spChg>
        <pc:spChg chg="del mod">
          <ac:chgData name="幸娟 謝" userId="0f3f874d-c472-4adf-ac8b-3de43ea929c3" providerId="ADAL" clId="{DB09EE1C-E819-4741-AF36-8DF7B6F8BC3F}" dt="2019-08-09T09:47:04.056" v="4267" actId="478"/>
          <ac:spMkLst>
            <pc:docMk/>
            <pc:sldMk cId="3588939479" sldId="316"/>
            <ac:spMk id="12" creationId="{900C79FB-7642-D14C-82B6-858DC73A7F9B}"/>
          </ac:spMkLst>
        </pc:spChg>
        <pc:spChg chg="del mod">
          <ac:chgData name="幸娟 謝" userId="0f3f874d-c472-4adf-ac8b-3de43ea929c3" providerId="ADAL" clId="{DB09EE1C-E819-4741-AF36-8DF7B6F8BC3F}" dt="2019-08-09T09:41:48.720" v="4154"/>
          <ac:spMkLst>
            <pc:docMk/>
            <pc:sldMk cId="3588939479" sldId="316"/>
            <ac:spMk id="15" creationId="{1928B625-0BB1-0049-AB2A-92B62FD79747}"/>
          </ac:spMkLst>
        </pc:spChg>
        <pc:spChg chg="mod">
          <ac:chgData name="幸娟 謝" userId="0f3f874d-c472-4adf-ac8b-3de43ea929c3" providerId="ADAL" clId="{DB09EE1C-E819-4741-AF36-8DF7B6F8BC3F}" dt="2019-08-09T09:49:43.555" v="4328" actId="164"/>
          <ac:spMkLst>
            <pc:docMk/>
            <pc:sldMk cId="3588939479" sldId="316"/>
            <ac:spMk id="16" creationId="{AC7E5450-1EA2-7848-A42B-E31217A7D78A}"/>
          </ac:spMkLst>
        </pc:spChg>
        <pc:spChg chg="add mod">
          <ac:chgData name="幸娟 謝" userId="0f3f874d-c472-4adf-ac8b-3de43ea929c3" providerId="ADAL" clId="{DB09EE1C-E819-4741-AF36-8DF7B6F8BC3F}" dt="2019-08-09T09:51:49.338" v="4506" actId="164"/>
          <ac:spMkLst>
            <pc:docMk/>
            <pc:sldMk cId="3588939479" sldId="316"/>
            <ac:spMk id="19" creationId="{8FF18368-2136-E246-940D-0E17126B8F63}"/>
          </ac:spMkLst>
        </pc:spChg>
        <pc:spChg chg="add mod">
          <ac:chgData name="幸娟 謝" userId="0f3f874d-c472-4adf-ac8b-3de43ea929c3" providerId="ADAL" clId="{DB09EE1C-E819-4741-AF36-8DF7B6F8BC3F}" dt="2019-08-09T09:51:49.338" v="4506" actId="164"/>
          <ac:spMkLst>
            <pc:docMk/>
            <pc:sldMk cId="3588939479" sldId="316"/>
            <ac:spMk id="20" creationId="{C932B3D7-9228-EE4B-BEB8-9B2CB87E9148}"/>
          </ac:spMkLst>
        </pc:spChg>
        <pc:spChg chg="add mod">
          <ac:chgData name="幸娟 謝" userId="0f3f874d-c472-4adf-ac8b-3de43ea929c3" providerId="ADAL" clId="{DB09EE1C-E819-4741-AF36-8DF7B6F8BC3F}" dt="2019-08-09T09:51:49.338" v="4506" actId="164"/>
          <ac:spMkLst>
            <pc:docMk/>
            <pc:sldMk cId="3588939479" sldId="316"/>
            <ac:spMk id="21" creationId="{BCC47491-3959-0042-9064-C9EEA07F4DE8}"/>
          </ac:spMkLst>
        </pc:spChg>
        <pc:spChg chg="add mod">
          <ac:chgData name="幸娟 謝" userId="0f3f874d-c472-4adf-ac8b-3de43ea929c3" providerId="ADAL" clId="{DB09EE1C-E819-4741-AF36-8DF7B6F8BC3F}" dt="2019-08-09T09:51:49.338" v="4506" actId="164"/>
          <ac:spMkLst>
            <pc:docMk/>
            <pc:sldMk cId="3588939479" sldId="316"/>
            <ac:spMk id="22" creationId="{778A0660-D188-6D42-A482-E4A7E2C78606}"/>
          </ac:spMkLst>
        </pc:spChg>
        <pc:spChg chg="add mod">
          <ac:chgData name="幸娟 謝" userId="0f3f874d-c472-4adf-ac8b-3de43ea929c3" providerId="ADAL" clId="{DB09EE1C-E819-4741-AF36-8DF7B6F8BC3F}" dt="2019-08-09T09:51:49.338" v="4506" actId="164"/>
          <ac:spMkLst>
            <pc:docMk/>
            <pc:sldMk cId="3588939479" sldId="316"/>
            <ac:spMk id="23" creationId="{47B1F0C5-48D2-CB41-B933-DC125F9A6A99}"/>
          </ac:spMkLst>
        </pc:spChg>
        <pc:grpChg chg="del">
          <ac:chgData name="幸娟 謝" userId="0f3f874d-c472-4adf-ac8b-3de43ea929c3" providerId="ADAL" clId="{DB09EE1C-E819-4741-AF36-8DF7B6F8BC3F}" dt="2019-08-09T09:49:32.902" v="4327" actId="165"/>
          <ac:grpSpMkLst>
            <pc:docMk/>
            <pc:sldMk cId="3588939479" sldId="316"/>
            <ac:grpSpMk id="10" creationId="{AB533147-2B81-D143-8607-6CBB015F0280}"/>
          </ac:grpSpMkLst>
        </pc:grpChg>
        <pc:grpChg chg="add mod">
          <ac:chgData name="幸娟 謝" userId="0f3f874d-c472-4adf-ac8b-3de43ea929c3" providerId="ADAL" clId="{DB09EE1C-E819-4741-AF36-8DF7B6F8BC3F}" dt="2019-08-09T09:49:43.555" v="4328" actId="164"/>
          <ac:grpSpMkLst>
            <pc:docMk/>
            <pc:sldMk cId="3588939479" sldId="316"/>
            <ac:grpSpMk id="13" creationId="{CA80F9DD-225C-F84C-92BA-F4208E73ADDE}"/>
          </ac:grpSpMkLst>
        </pc:grpChg>
        <pc:grpChg chg="add mod">
          <ac:chgData name="幸娟 謝" userId="0f3f874d-c472-4adf-ac8b-3de43ea929c3" providerId="ADAL" clId="{DB09EE1C-E819-4741-AF36-8DF7B6F8BC3F}" dt="2019-08-09T09:51:49.338" v="4506" actId="164"/>
          <ac:grpSpMkLst>
            <pc:docMk/>
            <pc:sldMk cId="3588939479" sldId="316"/>
            <ac:grpSpMk id="24" creationId="{9BDF02A0-B0A5-044E-8F62-28B5DBDE5D17}"/>
          </ac:grpSpMkLst>
        </pc:grpChg>
        <pc:graphicFrameChg chg="mod modGraphic">
          <ac:chgData name="幸娟 謝" userId="0f3f874d-c472-4adf-ac8b-3de43ea929c3" providerId="ADAL" clId="{DB09EE1C-E819-4741-AF36-8DF7B6F8BC3F}" dt="2019-08-09T09:48:39.296" v="4299" actId="20577"/>
          <ac:graphicFrameMkLst>
            <pc:docMk/>
            <pc:sldMk cId="3588939479" sldId="316"/>
            <ac:graphicFrameMk id="14" creationId="{41378681-B165-B541-8CC1-1DF74A0F2E43}"/>
          </ac:graphicFrameMkLst>
        </pc:graphicFrameChg>
        <pc:graphicFrameChg chg="del mod">
          <ac:chgData name="幸娟 謝" userId="0f3f874d-c472-4adf-ac8b-3de43ea929c3" providerId="ADAL" clId="{DB09EE1C-E819-4741-AF36-8DF7B6F8BC3F}" dt="2019-08-09T09:42:05.835" v="4156" actId="478"/>
          <ac:graphicFrameMkLst>
            <pc:docMk/>
            <pc:sldMk cId="3588939479" sldId="316"/>
            <ac:graphicFrameMk id="17" creationId="{815FDB92-07A0-E346-B086-EAC0E5B5C9C0}"/>
          </ac:graphicFrameMkLst>
        </pc:graphicFrameChg>
        <pc:graphicFrameChg chg="add mod modGraphic">
          <ac:chgData name="幸娟 謝" userId="0f3f874d-c472-4adf-ac8b-3de43ea929c3" providerId="ADAL" clId="{DB09EE1C-E819-4741-AF36-8DF7B6F8BC3F}" dt="2019-08-09T09:53:25.035" v="4515" actId="1035"/>
          <ac:graphicFrameMkLst>
            <pc:docMk/>
            <pc:sldMk cId="3588939479" sldId="316"/>
            <ac:graphicFrameMk id="18" creationId="{F4338D38-AC17-B246-81D7-F1AB99C07DC4}"/>
          </ac:graphicFrameMkLst>
        </pc:graphicFrame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3996915394" sldId="317"/>
        </pc:sldMkLst>
        <pc:spChg chg="mod">
          <ac:chgData name="幸娟 謝" userId="0f3f874d-c472-4adf-ac8b-3de43ea929c3" providerId="ADAL" clId="{DB09EE1C-E819-4741-AF36-8DF7B6F8BC3F}" dt="2019-08-09T10:14:58.566" v="5010" actId="404"/>
          <ac:spMkLst>
            <pc:docMk/>
            <pc:sldMk cId="3996915394" sldId="317"/>
            <ac:spMk id="2" creationId="{6C74F31F-9C2F-BE48-89AB-84E1FA6DD2F7}"/>
          </ac:spMkLst>
        </pc:spChg>
        <pc:spChg chg="del mod">
          <ac:chgData name="幸娟 謝" userId="0f3f874d-c472-4adf-ac8b-3de43ea929c3" providerId="ADAL" clId="{DB09EE1C-E819-4741-AF36-8DF7B6F8BC3F}" dt="2019-08-09T10:19:11.482" v="5052" actId="931"/>
          <ac:spMkLst>
            <pc:docMk/>
            <pc:sldMk cId="3996915394" sldId="317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3996915394" sldId="317"/>
            <ac:spMk id="3" creationId="{E0C8B289-2BFE-0C41-A6A1-5D01BEEFAFFB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3996915394" sldId="317"/>
            <ac:spMk id="4" creationId="{DE2C39FC-4C53-E545-BD72-2BFB726A4644}"/>
          </ac:spMkLst>
        </pc:spChg>
        <pc:spChg chg="del">
          <ac:chgData name="幸娟 謝" userId="0f3f874d-c472-4adf-ac8b-3de43ea929c3" providerId="ADAL" clId="{DB09EE1C-E819-4741-AF36-8DF7B6F8BC3F}" dt="2019-08-09T10:14:20.330" v="5002" actId="478"/>
          <ac:spMkLst>
            <pc:docMk/>
            <pc:sldMk cId="3996915394" sldId="317"/>
            <ac:spMk id="4" creationId="{F900EE6C-E760-384F-8369-7723EA0AA03D}"/>
          </ac:spMkLst>
        </pc:spChg>
        <pc:spChg chg="del">
          <ac:chgData name="幸娟 謝" userId="0f3f874d-c472-4adf-ac8b-3de43ea929c3" providerId="ADAL" clId="{DB09EE1C-E819-4741-AF36-8DF7B6F8BC3F}" dt="2019-08-09T10:14:21.027" v="5003" actId="478"/>
          <ac:spMkLst>
            <pc:docMk/>
            <pc:sldMk cId="3996915394" sldId="317"/>
            <ac:spMk id="5" creationId="{F5910A36-FE23-4E4D-9664-25C06753CC0A}"/>
          </ac:spMkLst>
        </pc:spChg>
        <pc:spChg chg="add mod">
          <ac:chgData name="幸娟 謝" userId="0f3f874d-c472-4adf-ac8b-3de43ea929c3" providerId="ADAL" clId="{DB09EE1C-E819-4741-AF36-8DF7B6F8BC3F}" dt="2019-08-09T10:27:38.793" v="5382" actId="207"/>
          <ac:spMkLst>
            <pc:docMk/>
            <pc:sldMk cId="3996915394" sldId="317"/>
            <ac:spMk id="10" creationId="{6655582A-3BD9-9841-B580-498FF7CFEFB5}"/>
          </ac:spMkLst>
        </pc:spChg>
        <pc:picChg chg="add mod">
          <ac:chgData name="幸娟 謝" userId="0f3f874d-c472-4adf-ac8b-3de43ea929c3" providerId="ADAL" clId="{DB09EE1C-E819-4741-AF36-8DF7B6F8BC3F}" dt="2019-08-09T10:22:35.123" v="5216" actId="1036"/>
          <ac:picMkLst>
            <pc:docMk/>
            <pc:sldMk cId="3996915394" sldId="317"/>
            <ac:picMk id="7" creationId="{B83C6AE0-1D6B-C34C-BC26-0AA63EBF1ED3}"/>
          </ac:picMkLst>
        </pc:picChg>
        <pc:picChg chg="add del mod">
          <ac:chgData name="幸娟 謝" userId="0f3f874d-c472-4adf-ac8b-3de43ea929c3" providerId="ADAL" clId="{DB09EE1C-E819-4741-AF36-8DF7B6F8BC3F}" dt="2019-08-09T10:19:31.975" v="5073"/>
          <ac:picMkLst>
            <pc:docMk/>
            <pc:sldMk cId="3996915394" sldId="317"/>
            <ac:picMk id="9" creationId="{87F3ED68-F30F-3440-9E54-0D800964FCBB}"/>
          </ac:picMkLst>
        </pc:pic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1541795419" sldId="318"/>
        </pc:sldMkLst>
        <pc:spChg chg="mod">
          <ac:chgData name="幸娟 謝" userId="0f3f874d-c472-4adf-ac8b-3de43ea929c3" providerId="ADAL" clId="{DB09EE1C-E819-4741-AF36-8DF7B6F8BC3F}" dt="2019-08-09T10:35:47.638" v="5447" actId="113"/>
          <ac:spMkLst>
            <pc:docMk/>
            <pc:sldMk cId="1541795419" sldId="318"/>
            <ac:spMk id="3" creationId="{6D6CFF2E-AC3E-F644-9488-0DF27A4CC76A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541795419" sldId="318"/>
            <ac:spMk id="5" creationId="{4111A9EF-C088-E549-9DE4-9D6AC330B606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541795419" sldId="318"/>
            <ac:spMk id="6" creationId="{A8A37483-6A70-0845-B471-9B793A903DA5}"/>
          </ac:spMkLst>
        </pc:spChg>
        <pc:picChg chg="add mod">
          <ac:chgData name="幸娟 謝" userId="0f3f874d-c472-4adf-ac8b-3de43ea929c3" providerId="ADAL" clId="{DB09EE1C-E819-4741-AF36-8DF7B6F8BC3F}" dt="2019-08-09T10:20:02.199" v="5120" actId="1035"/>
          <ac:picMkLst>
            <pc:docMk/>
            <pc:sldMk cId="1541795419" sldId="318"/>
            <ac:picMk id="4" creationId="{E05425EA-F43D-CC41-86E4-940DA80B672D}"/>
          </ac:picMkLst>
        </pc:picChg>
      </pc:sldChg>
      <pc:sldChg chg="addSp delSp modSp add">
        <pc:chgData name="幸娟 謝" userId="0f3f874d-c472-4adf-ac8b-3de43ea929c3" providerId="ADAL" clId="{DB09EE1C-E819-4741-AF36-8DF7B6F8BC3F}" dt="2019-08-16T05:41:18.743" v="6636"/>
        <pc:sldMkLst>
          <pc:docMk/>
          <pc:sldMk cId="212703181" sldId="319"/>
        </pc:sldMkLst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212703181" sldId="319"/>
            <ac:spMk id="3" creationId="{26A35694-DB7B-A34A-9618-09D16226D69D}"/>
          </ac:spMkLst>
        </pc:spChg>
        <pc:spChg chg="add del mod">
          <ac:chgData name="幸娟 謝" userId="0f3f874d-c472-4adf-ac8b-3de43ea929c3" providerId="ADAL" clId="{DB09EE1C-E819-4741-AF36-8DF7B6F8BC3F}" dt="2019-08-09T10:22:45.921" v="5219" actId="931"/>
          <ac:spMkLst>
            <pc:docMk/>
            <pc:sldMk cId="212703181" sldId="319"/>
            <ac:spMk id="4" creationId="{00180BEB-0031-224A-9C30-D9F8BA2C1C85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212703181" sldId="319"/>
            <ac:spMk id="4" creationId="{62F0C14F-89B7-D948-BC35-736488D708AB}"/>
          </ac:spMkLst>
        </pc:spChg>
        <pc:spChg chg="add mod">
          <ac:chgData name="幸娟 謝" userId="0f3f874d-c472-4adf-ac8b-3de43ea929c3" providerId="ADAL" clId="{DB09EE1C-E819-4741-AF36-8DF7B6F8BC3F}" dt="2019-08-09T10:31:14.540" v="5445" actId="1035"/>
          <ac:spMkLst>
            <pc:docMk/>
            <pc:sldMk cId="212703181" sldId="319"/>
            <ac:spMk id="8" creationId="{756A3B6C-503A-FD47-961E-1A768711CCA2}"/>
          </ac:spMkLst>
        </pc:spChg>
        <pc:picChg chg="add mod">
          <ac:chgData name="幸娟 謝" userId="0f3f874d-c472-4adf-ac8b-3de43ea929c3" providerId="ADAL" clId="{DB09EE1C-E819-4741-AF36-8DF7B6F8BC3F}" dt="2019-08-09T10:24:41.430" v="5222" actId="1035"/>
          <ac:picMkLst>
            <pc:docMk/>
            <pc:sldMk cId="212703181" sldId="319"/>
            <ac:picMk id="6" creationId="{46CCADB3-E129-AB45-BDBC-988E67E91A0C}"/>
          </ac:picMkLst>
        </pc:picChg>
        <pc:picChg chg="del">
          <ac:chgData name="幸娟 謝" userId="0f3f874d-c472-4adf-ac8b-3de43ea929c3" providerId="ADAL" clId="{DB09EE1C-E819-4741-AF36-8DF7B6F8BC3F}" dt="2019-08-09T10:22:41.261" v="5218" actId="478"/>
          <ac:picMkLst>
            <pc:docMk/>
            <pc:sldMk cId="212703181" sldId="319"/>
            <ac:picMk id="7" creationId="{B83C6AE0-1D6B-C34C-BC26-0AA63EBF1ED3}"/>
          </ac:picMkLst>
        </pc:picChg>
      </pc:sldChg>
      <pc:sldChg chg="addSp delSp modSp add modNotesTx">
        <pc:chgData name="幸娟 謝" userId="0f3f874d-c472-4adf-ac8b-3de43ea929c3" providerId="ADAL" clId="{DB09EE1C-E819-4741-AF36-8DF7B6F8BC3F}" dt="2019-08-16T05:41:18.743" v="6636"/>
        <pc:sldMkLst>
          <pc:docMk/>
          <pc:sldMk cId="1845572413" sldId="320"/>
        </pc:sldMkLst>
        <pc:spChg chg="mod">
          <ac:chgData name="幸娟 謝" userId="0f3f874d-c472-4adf-ac8b-3de43ea929c3" providerId="ADAL" clId="{DB09EE1C-E819-4741-AF36-8DF7B6F8BC3F}" dt="2019-08-09T14:06:09.509" v="6013" actId="20577"/>
          <ac:spMkLst>
            <pc:docMk/>
            <pc:sldMk cId="1845572413" sldId="320"/>
            <ac:spMk id="2" creationId="{4912B692-50BE-A044-990F-BF5CF02CC53C}"/>
          </ac:spMkLst>
        </pc:spChg>
        <pc:spChg chg="mod">
          <ac:chgData name="幸娟 謝" userId="0f3f874d-c472-4adf-ac8b-3de43ea929c3" providerId="ADAL" clId="{DB09EE1C-E819-4741-AF36-8DF7B6F8BC3F}" dt="2019-08-09T14:49:32.344" v="6603" actId="20577"/>
          <ac:spMkLst>
            <pc:docMk/>
            <pc:sldMk cId="1845572413" sldId="320"/>
            <ac:spMk id="3" creationId="{59E13D80-92C9-D542-8AD0-EE705EBB2CB7}"/>
          </ac:spMkLst>
        </pc:spChg>
        <pc:spChg chg="add del mod">
          <ac:chgData name="幸娟 謝" userId="0f3f874d-c472-4adf-ac8b-3de43ea929c3" providerId="ADAL" clId="{DB09EE1C-E819-4741-AF36-8DF7B6F8BC3F}" dt="2019-08-16T05:41:13.716" v="6635"/>
          <ac:spMkLst>
            <pc:docMk/>
            <pc:sldMk cId="1845572413" sldId="320"/>
            <ac:spMk id="4" creationId="{1F196104-0BD8-C34E-A28D-104B990440CF}"/>
          </ac:spMkLst>
        </pc:spChg>
        <pc:spChg chg="add mod">
          <ac:chgData name="幸娟 謝" userId="0f3f874d-c472-4adf-ac8b-3de43ea929c3" providerId="ADAL" clId="{DB09EE1C-E819-4741-AF36-8DF7B6F8BC3F}" dt="2019-08-16T05:41:18.743" v="6636"/>
          <ac:spMkLst>
            <pc:docMk/>
            <pc:sldMk cId="1845572413" sldId="320"/>
            <ac:spMk id="5" creationId="{BBEB2A52-9D03-7445-A04E-CFE61433E70E}"/>
          </ac:spMkLst>
        </pc:spChg>
      </pc:sldChg>
      <pc:sldMasterChg chg="modSldLayout">
        <pc:chgData name="幸娟 謝" userId="0f3f874d-c472-4adf-ac8b-3de43ea929c3" providerId="ADAL" clId="{DB09EE1C-E819-4741-AF36-8DF7B6F8BC3F}" dt="2019-08-16T05:40:49.768" v="6634" actId="403"/>
        <pc:sldMasterMkLst>
          <pc:docMk/>
          <pc:sldMasterMk cId="3618814186" sldId="2147483648"/>
        </pc:sldMasterMkLst>
        <pc:sldLayoutChg chg="modSp">
          <pc:chgData name="幸娟 謝" userId="0f3f874d-c472-4adf-ac8b-3de43ea929c3" providerId="ADAL" clId="{DB09EE1C-E819-4741-AF36-8DF7B6F8BC3F}" dt="2019-08-16T05:40:49.768" v="6634" actId="403"/>
          <pc:sldLayoutMkLst>
            <pc:docMk/>
            <pc:sldMasterMk cId="3618814186" sldId="2147483648"/>
            <pc:sldLayoutMk cId="2622800574" sldId="2147483653"/>
          </pc:sldLayoutMkLst>
          <pc:spChg chg="mod">
            <ac:chgData name="幸娟 謝" userId="0f3f874d-c472-4adf-ac8b-3de43ea929c3" providerId="ADAL" clId="{DB09EE1C-E819-4741-AF36-8DF7B6F8BC3F}" dt="2019-08-16T05:40:49.768" v="6634" actId="403"/>
            <ac:spMkLst>
              <pc:docMk/>
              <pc:sldMasterMk cId="3618814186" sldId="2147483648"/>
              <pc:sldLayoutMk cId="2622800574" sldId="2147483653"/>
              <ac:spMk id="9" creationId="{5BB59873-DB92-3746-A1A7-5FCCE570D77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80CAB-8A7D-384E-BC4F-60930CF83F9D}" type="datetimeFigureOut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84FB5-9C00-7242-9369-8EDF35708F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66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algorithm 1 paper source:</a:t>
            </a:r>
          </a:p>
          <a:p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Sharan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Gopalan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&amp; Wieder, U. (2018).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sketching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 </a:t>
            </a:r>
            <a:r>
              <a:rPr lang="de-DE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</a:t>
            </a:r>
            <a:r>
              <a:rPr lang="de-DE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Processing Systems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8069-8080).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994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Data source paper: </a:t>
            </a:r>
          </a:p>
          <a:p>
            <a:r>
              <a:rPr kumimoji="1" lang="de-DE" altLang="zh-TW" dirty="0"/>
              <a:t>﻿Danziger S.A. et al. </a:t>
            </a:r>
            <a:r>
              <a:rPr kumimoji="1" lang="de-DE" altLang="zh-TW" dirty="0" err="1"/>
              <a:t>Functional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census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of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mutation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sequence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spaces</a:t>
            </a:r>
            <a:r>
              <a:rPr kumimoji="1" lang="de-DE" altLang="zh-TW" dirty="0"/>
              <a:t>: </a:t>
            </a:r>
            <a:r>
              <a:rPr kumimoji="1" lang="de-DE" altLang="zh-TW" dirty="0" err="1"/>
              <a:t>the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example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of</a:t>
            </a:r>
            <a:r>
              <a:rPr kumimoji="1" lang="de-DE" altLang="zh-TW" dirty="0"/>
              <a:t> p53 </a:t>
            </a:r>
            <a:r>
              <a:rPr kumimoji="1" lang="de-DE" altLang="zh-TW" dirty="0" err="1"/>
              <a:t>cancer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rescue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mutants</a:t>
            </a:r>
            <a:r>
              <a:rPr kumimoji="1" lang="de-DE" altLang="zh-TW" dirty="0"/>
              <a:t>. IEEE/ACM </a:t>
            </a:r>
            <a:r>
              <a:rPr kumimoji="1" lang="de-DE" altLang="zh-TW" dirty="0" err="1"/>
              <a:t>transactions</a:t>
            </a:r>
            <a:r>
              <a:rPr kumimoji="1" lang="de-DE" altLang="zh-TW" dirty="0"/>
              <a:t> on </a:t>
            </a:r>
            <a:r>
              <a:rPr kumimoji="1" lang="de-DE" altLang="zh-TW" dirty="0" err="1"/>
              <a:t>computational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biology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and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bioinformatics</a:t>
            </a:r>
            <a:r>
              <a:rPr kumimoji="1" lang="de-DE" altLang="zh-TW" dirty="0"/>
              <a:t>, 2006.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40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Data source paper: </a:t>
            </a:r>
          </a:p>
          <a:p>
            <a:r>
              <a:rPr kumimoji="1" lang="de-DE" altLang="zh-TW" dirty="0"/>
              <a:t>﻿Danziger S.A. et al. </a:t>
            </a:r>
            <a:r>
              <a:rPr kumimoji="1" lang="de-DE" altLang="zh-TW" dirty="0" err="1"/>
              <a:t>Functional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census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of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mutation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sequence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spaces</a:t>
            </a:r>
            <a:r>
              <a:rPr kumimoji="1" lang="de-DE" altLang="zh-TW" dirty="0"/>
              <a:t>: </a:t>
            </a:r>
            <a:r>
              <a:rPr kumimoji="1" lang="de-DE" altLang="zh-TW" dirty="0" err="1"/>
              <a:t>the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example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of</a:t>
            </a:r>
            <a:r>
              <a:rPr kumimoji="1" lang="de-DE" altLang="zh-TW" dirty="0"/>
              <a:t> p53 </a:t>
            </a:r>
            <a:r>
              <a:rPr kumimoji="1" lang="de-DE" altLang="zh-TW" dirty="0" err="1"/>
              <a:t>cancer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rescue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mutants</a:t>
            </a:r>
            <a:r>
              <a:rPr kumimoji="1" lang="de-DE" altLang="zh-TW" dirty="0"/>
              <a:t>. IEEE/ACM </a:t>
            </a:r>
            <a:r>
              <a:rPr kumimoji="1" lang="de-DE" altLang="zh-TW" dirty="0" err="1"/>
              <a:t>transactions</a:t>
            </a:r>
            <a:r>
              <a:rPr kumimoji="1" lang="de-DE" altLang="zh-TW" dirty="0"/>
              <a:t> on </a:t>
            </a:r>
            <a:r>
              <a:rPr kumimoji="1" lang="de-DE" altLang="zh-TW" dirty="0" err="1"/>
              <a:t>computational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biology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and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bioinformatics</a:t>
            </a:r>
            <a:r>
              <a:rPr kumimoji="1" lang="de-DE" altLang="zh-TW" dirty="0"/>
              <a:t>, 2006.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99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330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93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algorithm 1 paper source:</a:t>
            </a:r>
          </a:p>
          <a:p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fEfficient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sketching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 </a:t>
            </a:r>
            <a:r>
              <a:rPr lang="de-DE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</a:t>
            </a:r>
            <a:r>
              <a:rPr lang="de-DE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Processing Systems</a:t>
            </a:r>
            <a:r>
              <a:rPr lang="de-DE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8069-8080).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84FB5-9C00-7242-9369-8EDF35708F58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529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5C227-2391-3548-8266-FB897274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0E462C-4F3B-B943-8501-B079E275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D2ADA0-038F-2A4B-BD2A-3DD400ED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C319-2824-D840-8ADB-DA85D0443CDF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878C5D-1199-E94C-84C4-A56C1981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FB8306-68E0-0545-B492-FD0C9AB5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821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92BEF-BF54-0B4B-9AA7-4DAFE927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85CD57-3522-AD4A-A5DB-A6AE361A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26C35-0BC1-174D-83DD-CF466BC7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315F-9D0A-B34B-AA2E-89A142781A2F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E7E2F4-8833-C34E-A72E-C3DFB5D6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1E40C0-BF55-EC41-A5AD-98824A76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0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3BBED4-F4C0-874A-83C9-9BDA36A56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4C0411-D513-3C43-B3EE-22F806195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40297C-98FE-ED44-837C-2443CA48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EADC-A90A-B940-A0EC-1277BBB32C72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C21D3-96EC-7245-9B31-6F36E8B4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F9B7C6-5B13-8D41-AF5B-EB1C9EC2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18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91901-E785-4D4F-AC0C-07FBD0B8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C75FA4-384E-3B46-9559-396255F8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678"/>
            <a:ext cx="10515600" cy="4860000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8A092-1124-A943-B543-6F133989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4A1D-803F-D445-A77B-5AE6E30A62E8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6D4FF-3A06-B542-9F0B-93828D0D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8AC267-C461-1346-8070-67356CCA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926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A253F-2532-F74D-BCA4-910B946A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92F68E-407D-3042-81C0-54264971F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15F86F-73FE-0C46-9991-490692F1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96A7-F02F-8642-ADD6-FF0E4A087F86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F5F2F5-DF18-1242-89F4-4653EB16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1469B0-EB1A-9242-BBFF-9FC3F9E2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1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BB425-ED31-1340-BE0D-E4DD20E1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F60C7F-8F07-1F44-9E9E-1FDAAED6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5676"/>
            <a:ext cx="5181600" cy="4860000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A21057-2010-F74B-B678-B7C686B4B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676"/>
            <a:ext cx="5181600" cy="4860000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CC15F6-23B9-2E41-881E-3396E54F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C91-0753-0C4D-B6C7-4AAF854B6737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0EA7BB-589D-ED4F-A23A-534EAC85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6088CE-330A-1F4E-ABC4-A1984D37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80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6527F-E7D0-014B-A419-BA099D79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2000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51E099-3439-4548-81DD-7109553E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4649"/>
            <a:ext cx="5157787" cy="756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EEFD66-2E16-994B-9BC0-A122CEF8D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2347"/>
            <a:ext cx="5157787" cy="4140000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33C590-17AA-2F49-8996-80DBBF6C5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4649"/>
            <a:ext cx="5183188" cy="756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32F4E7-0AAA-964B-ABF7-651D49000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2347"/>
            <a:ext cx="5183188" cy="4140000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EDFC87-5012-9E4B-BCEF-3F5A54B5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31FA-EDAC-3E49-9DD4-2D0EA4FF535D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EE21B1-D48A-CD43-89FE-D5DD002F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B59873-DB92-3746-A1A7-5FCCE570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4276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19399E0-2D8C-2642-83B2-3E539C7865C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280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81A56-CC68-D14B-8410-8054AC7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323CE4C-7EFB-F040-9720-8BDD7272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2511-5473-4048-89C7-5EE55096475F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8D8A7D-F54C-FD45-8228-8B0919EC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66AAA4-497D-8F40-92FC-D13A057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635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069CB8-9933-EC49-951D-4FB1C6F9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BA2-C6DF-6C4B-8F54-77C5F859D719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8DBE6F-E047-B847-990A-E2414945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7A26E0-293A-7740-A462-16B59CB1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04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DFFA-558F-9A49-BCE6-752053F1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92740-C62D-8248-AF19-2B58F1BE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6BCC74-18C0-6A45-90AA-A17B16E0B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B83D59-1033-BA45-BD33-BB16F0CD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7BA6-6463-7044-83DA-AD1A10B96C4B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71552-2065-474A-9006-9ECFDED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42AE2A-6E36-0E47-B410-11D79A7E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786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1B688-22ED-2C49-BC4A-5AF53D69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70FBB33-C5B9-7544-A7C0-6D3F4AA40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CC27F0-F196-3449-81D4-90E801E4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4D0E90-F0C7-184C-89FB-6D15571E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DCD54-ABCC-7E4C-9794-D3C2B20F873A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575C79-32BA-2045-AAFF-ED0F99B6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6AF81C-6250-9F4C-9857-111F3470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36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36490C-31B0-564F-B9CB-60BC2EAE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B8A28A-46D2-1C49-BB74-BBECAB8EF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4120"/>
            <a:ext cx="105156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E7070F-F5B5-E84A-97EB-94DF948A0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934A3-6FE1-5E49-A114-A2F6F89F584A}" type="datetime1">
              <a:rPr kumimoji="1" lang="zh-TW" altLang="en-US" smtClean="0"/>
              <a:t>2019/8/16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802E5-A085-6243-AB12-0DE4469CB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6E68E2-3FF6-F947-8883-7DCEA3F3D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399E0-2D8C-2642-83B2-3E539C7865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881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p53+Muta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p53+Muta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4F527-FBC1-1049-8BA3-F48A5FC6D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645" y="1122362"/>
            <a:ext cx="10182710" cy="3176921"/>
          </a:xfrm>
        </p:spPr>
        <p:txBody>
          <a:bodyPr>
            <a:noAutofit/>
          </a:bodyPr>
          <a:lstStyle/>
          <a:p>
            <a:r>
              <a:rPr lang="de-DE" altLang="zh-TW" sz="5400" b="1" dirty="0"/>
              <a:t>﻿</a:t>
            </a:r>
            <a:r>
              <a:rPr lang="de-DE" altLang="zh-TW" sz="5400" b="1" spc="-150" dirty="0" err="1"/>
              <a:t>Frequent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Directions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and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its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applicatoin</a:t>
            </a:r>
            <a:r>
              <a:rPr lang="de-DE" altLang="zh-TW" sz="5400" b="1" spc="-150" dirty="0"/>
              <a:t> in </a:t>
            </a:r>
            <a:r>
              <a:rPr lang="de-DE" altLang="zh-TW" sz="5400" b="1" spc="-150" dirty="0" err="1"/>
              <a:t>Efficient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Anomaly</a:t>
            </a:r>
            <a:r>
              <a:rPr lang="de-DE" altLang="zh-TW" sz="5400" b="1" spc="-150" dirty="0"/>
              <a:t> </a:t>
            </a:r>
            <a:r>
              <a:rPr lang="de-DE" altLang="zh-TW" sz="5400" b="1" spc="-150" dirty="0" err="1"/>
              <a:t>Detection</a:t>
            </a:r>
            <a:br>
              <a:rPr lang="de-DE" altLang="zh-TW" sz="5400" b="1" spc="-150" dirty="0"/>
            </a:br>
            <a:r>
              <a:rPr lang="de-DE" altLang="zh-TW" sz="4800" b="1" dirty="0"/>
              <a:t>- a </a:t>
            </a:r>
            <a:r>
              <a:rPr lang="de-DE" altLang="zh-TW" sz="4800" b="1" dirty="0" err="1"/>
              <a:t>practice</a:t>
            </a:r>
            <a:endParaRPr kumimoji="1"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03EE3C-91F3-5A43-8E66-1FB3148FC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3886"/>
            <a:ext cx="9144000" cy="1749735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/>
              <a:t>謝幸娟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Hsing-Chuan</a:t>
            </a:r>
            <a:r>
              <a:rPr kumimoji="1" lang="en-US" altLang="zh-CN" dirty="0"/>
              <a:t> Hsieh)</a:t>
            </a:r>
          </a:p>
          <a:p>
            <a:pPr algn="r"/>
            <a:r>
              <a:rPr kumimoji="1" lang="en-US" altLang="zh-TW" dirty="0"/>
              <a:t>connie0915549431@hotmail.com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4920DC-5309-E247-9B3C-5C2B17E2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637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2.2. Algorithm </a:t>
            </a:r>
            <a:r>
              <a:rPr lang="de-DE" altLang="zh-TW" spc="-150" dirty="0"/>
              <a:t>Simulation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kumimoji="1" lang="de-DE" altLang="zh-TW" sz="36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FrequentItems</a:t>
            </a:r>
            <a:r>
              <a:rPr kumimoji="1" lang="de-DE" altLang="zh-TW" dirty="0">
                <a:ea typeface="Ayuthaya" pitchFamily="2" charset="-34"/>
                <a:cs typeface="Ayuthaya" pitchFamily="2" charset="-34"/>
              </a:rPr>
              <a:t> </a:t>
            </a:r>
            <a:endParaRPr kumimoji="1" lang="zh-TW" altLang="en-US" sz="2800" dirty="0"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7124"/>
                <a:ext cx="10515600" cy="5700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﻿The above process is continued until the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invariant</a:t>
                </a:r>
                <a:r>
                  <a:rPr kumimoji="1" lang="en-US" altLang="zh-TW" dirty="0"/>
                  <a:t> is violated</a:t>
                </a:r>
              </a:p>
              <a:p>
                <a:pPr lvl="1"/>
                <a:r>
                  <a:rPr kumimoji="1" lang="en-US" altLang="zh-TW" dirty="0"/>
                  <a:t>﻿</a:t>
                </a:r>
                <a:r>
                  <a:rPr kumimoji="1" lang="en-US" altLang="zh-TW" dirty="0" err="1"/>
                  <a:t>ie</a:t>
                </a:r>
                <a:r>
                  <a:rPr kumimoji="1" lang="en-US" altLang="zh-TW" dirty="0"/>
                  <a:t>., all counters of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ℓ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/>
                  <a:t> items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zh-TW" dirty="0"/>
                  <a:t>1. </a:t>
                </a:r>
              </a:p>
              <a:p>
                <a:r>
                  <a:rPr kumimoji="1" lang="en-US" altLang="zh-TW" dirty="0"/>
                  <a:t>Case 3:</a:t>
                </a:r>
              </a:p>
              <a:p>
                <a:pPr marL="0" indent="0">
                  <a:buNone/>
                </a:pPr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7124"/>
                <a:ext cx="10515600" cy="5700875"/>
              </a:xfrm>
              <a:blipFill>
                <a:blip r:embed="rId2"/>
                <a:stretch>
                  <a:fillRect l="-965" t="-1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1378681-B165-B541-8CC1-1DF74A0F2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32382"/>
              </p:ext>
            </p:extLst>
          </p:nvPr>
        </p:nvGraphicFramePr>
        <p:xfrm>
          <a:off x="1202090" y="3706049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4338D38-AC17-B246-81D7-F1AB99C07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750440"/>
              </p:ext>
            </p:extLst>
          </p:nvPr>
        </p:nvGraphicFramePr>
        <p:xfrm>
          <a:off x="1199745" y="3717769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8F191361-0474-344E-B649-BC814CD9572E}"/>
                  </a:ext>
                </a:extLst>
              </p:cNvPr>
              <p:cNvSpPr/>
              <p:nvPr/>
            </p:nvSpPr>
            <p:spPr>
              <a:xfrm>
                <a:off x="1336422" y="6101868"/>
                <a:ext cx="6717324" cy="36927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8F191361-0474-344E-B649-BC814CD95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22" y="6101868"/>
                <a:ext cx="6717324" cy="369277"/>
              </a:xfrm>
              <a:prstGeom prst="roundRect">
                <a:avLst/>
              </a:prstGeom>
              <a:blipFill>
                <a:blip r:embed="rId3"/>
                <a:stretch>
                  <a:fillRect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CA80F9DD-225C-F84C-92BA-F4208E73ADDE}"/>
              </a:ext>
            </a:extLst>
          </p:cNvPr>
          <p:cNvGrpSpPr/>
          <p:nvPr/>
        </p:nvGrpSpPr>
        <p:grpSpPr>
          <a:xfrm>
            <a:off x="1318844" y="4202723"/>
            <a:ext cx="6752488" cy="2262061"/>
            <a:chOff x="1318844" y="4202723"/>
            <a:chExt cx="6752488" cy="2262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/>
                <p:nvPr/>
              </p:nvSpPr>
              <p:spPr>
                <a:xfrm>
                  <a:off x="1318844" y="4202723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844" y="4202723"/>
                  <a:ext cx="6717324" cy="369277"/>
                </a:xfrm>
                <a:prstGeom prst="round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/>
                <p:nvPr/>
              </p:nvSpPr>
              <p:spPr>
                <a:xfrm>
                  <a:off x="1330564" y="4689232"/>
                  <a:ext cx="6717324" cy="369277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(5)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564" y="4689232"/>
                  <a:ext cx="6717324" cy="369277"/>
                </a:xfrm>
                <a:prstGeom prst="round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/>
                <p:nvPr/>
              </p:nvSpPr>
              <p:spPr>
                <a:xfrm>
                  <a:off x="1342286" y="517574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286" y="5175742"/>
                  <a:ext cx="6717324" cy="369277"/>
                </a:xfrm>
                <a:prstGeom prst="roundRect">
                  <a:avLst/>
                </a:prstGeom>
                <a:blipFill>
                  <a:blip r:embed="rId6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/>
                <p:nvPr/>
              </p:nvSpPr>
              <p:spPr>
                <a:xfrm>
                  <a:off x="1354008" y="5644667"/>
                  <a:ext cx="6717324" cy="369277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(10)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008" y="5644667"/>
                  <a:ext cx="6717324" cy="369277"/>
                </a:xfrm>
                <a:prstGeom prst="round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圓角矩形 15">
                  <a:extLst>
                    <a:ext uri="{FF2B5EF4-FFF2-40B4-BE49-F238E27FC236}">
                      <a16:creationId xmlns:a16="http://schemas.microsoft.com/office/drawing/2014/main" id="{AC7E5450-1EA2-7848-A42B-E31217A7D78A}"/>
                    </a:ext>
                  </a:extLst>
                </p:cNvPr>
                <p:cNvSpPr/>
                <p:nvPr/>
              </p:nvSpPr>
              <p:spPr>
                <a:xfrm>
                  <a:off x="1344127" y="6095507"/>
                  <a:ext cx="6717324" cy="369277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(8)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圓角矩形 15">
                  <a:extLst>
                    <a:ext uri="{FF2B5EF4-FFF2-40B4-BE49-F238E27FC236}">
                      <a16:creationId xmlns:a16="http://schemas.microsoft.com/office/drawing/2014/main" id="{AC7E5450-1EA2-7848-A42B-E31217A7D7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127" y="6095507"/>
                  <a:ext cx="6717324" cy="369277"/>
                </a:xfrm>
                <a:prstGeom prst="roundRect">
                  <a:avLst/>
                </a:prstGeom>
                <a:blipFill>
                  <a:blip r:embed="rId8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C368734-E78D-CD4F-8F99-F974D12B0D78}"/>
              </a:ext>
            </a:extLst>
          </p:cNvPr>
          <p:cNvSpPr/>
          <p:nvPr/>
        </p:nvSpPr>
        <p:spPr>
          <a:xfrm>
            <a:off x="1276640" y="2576344"/>
            <a:ext cx="8795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TW" sz="2400" dirty="0"/>
              <a:t>At this point, all counts are decreased by the same amount until at least one item maps to a zero value.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BDF02A0-B0A5-044E-8F62-28B5DBDE5D17}"/>
              </a:ext>
            </a:extLst>
          </p:cNvPr>
          <p:cNvGrpSpPr/>
          <p:nvPr/>
        </p:nvGrpSpPr>
        <p:grpSpPr>
          <a:xfrm>
            <a:off x="9486229" y="4161721"/>
            <a:ext cx="630702" cy="2381308"/>
            <a:chOff x="9486229" y="4161721"/>
            <a:chExt cx="630702" cy="2381308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FF18368-2136-E246-940D-0E17126B8F63}"/>
                </a:ext>
              </a:extLst>
            </p:cNvPr>
            <p:cNvSpPr txBox="1"/>
            <p:nvPr/>
          </p:nvSpPr>
          <p:spPr>
            <a:xfrm>
              <a:off x="9486229" y="4161721"/>
              <a:ext cx="604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solidFill>
                    <a:srgbClr val="FF0000"/>
                  </a:solidFill>
                </a:rPr>
                <a:t>-2</a:t>
              </a:r>
              <a:endParaRPr kumimoji="1"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932B3D7-9228-EE4B-BEB8-9B2CB87E9148}"/>
                </a:ext>
              </a:extLst>
            </p:cNvPr>
            <p:cNvSpPr txBox="1"/>
            <p:nvPr/>
          </p:nvSpPr>
          <p:spPr>
            <a:xfrm>
              <a:off x="9497953" y="4708018"/>
              <a:ext cx="604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solidFill>
                    <a:srgbClr val="FF0000"/>
                  </a:solidFill>
                </a:rPr>
                <a:t>-2</a:t>
              </a:r>
              <a:endParaRPr kumimoji="1"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CC47491-3959-0042-9064-C9EEA07F4DE8}"/>
                </a:ext>
              </a:extLst>
            </p:cNvPr>
            <p:cNvSpPr txBox="1"/>
            <p:nvPr/>
          </p:nvSpPr>
          <p:spPr>
            <a:xfrm>
              <a:off x="9497951" y="5186319"/>
              <a:ext cx="604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solidFill>
                    <a:srgbClr val="FF0000"/>
                  </a:solidFill>
                </a:rPr>
                <a:t>-2</a:t>
              </a:r>
              <a:endParaRPr kumimoji="1"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78A0660-D188-6D42-A482-E4A7E2C78606}"/>
                </a:ext>
              </a:extLst>
            </p:cNvPr>
            <p:cNvSpPr txBox="1"/>
            <p:nvPr/>
          </p:nvSpPr>
          <p:spPr>
            <a:xfrm>
              <a:off x="9512020" y="5650550"/>
              <a:ext cx="604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solidFill>
                    <a:srgbClr val="FF0000"/>
                  </a:solidFill>
                </a:rPr>
                <a:t>-2</a:t>
              </a:r>
              <a:endParaRPr kumimoji="1"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7B1F0C5-48D2-CB41-B933-DC125F9A6A99}"/>
                </a:ext>
              </a:extLst>
            </p:cNvPr>
            <p:cNvSpPr txBox="1"/>
            <p:nvPr/>
          </p:nvSpPr>
          <p:spPr>
            <a:xfrm>
              <a:off x="9512019" y="6142919"/>
              <a:ext cx="604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solidFill>
                    <a:srgbClr val="FF0000"/>
                  </a:solidFill>
                </a:rPr>
                <a:t>-2</a:t>
              </a:r>
              <a:endParaRPr kumimoji="1" lang="zh-TW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591ACBD-302E-E741-8587-EF54257C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89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2.2. Algorithm </a:t>
            </a:r>
            <a:r>
              <a:rPr lang="de-DE" altLang="zh-TW" spc="-150" dirty="0"/>
              <a:t>Simulation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kumimoji="1" lang="de-DE" altLang="zh-TW" sz="36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FrequentItems</a:t>
            </a:r>
            <a:r>
              <a:rPr kumimoji="1" lang="de-DE" altLang="zh-TW" dirty="0">
                <a:ea typeface="Ayuthaya" pitchFamily="2" charset="-34"/>
                <a:cs typeface="Ayuthaya" pitchFamily="2" charset="-34"/>
              </a:rPr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>
                    <a:solidFill>
                      <a:schemeClr val="tx1"/>
                    </a:solidFill>
                    <a:latin typeface="+mj-lt"/>
                    <a:ea typeface="Ayuthaya" pitchFamily="2" charset="-34"/>
                    <a:cs typeface="Ayuthaya" pitchFamily="2" charset="-34"/>
                  </a:rPr>
                  <a:t>﻿The final values in the map give approximate frequencies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+mj-lt"/>
                    <a:ea typeface="Ayuthaya" pitchFamily="2" charset="-34"/>
                    <a:cs typeface="Ayuthaya" pitchFamily="2" charset="-34"/>
                  </a:rPr>
                  <a:t>; </a:t>
                </a:r>
                <a:r>
                  <a:rPr kumimoji="1" lang="en-US" altLang="zh-TW" dirty="0">
                    <a:solidFill>
                      <a:schemeClr val="tx1"/>
                    </a:solidFill>
                    <a:ea typeface="Ayuthaya" pitchFamily="2" charset="-34"/>
                    <a:cs typeface="Ayuthaya" pitchFamily="2" charset="-34"/>
                  </a:rPr>
                  <a:t> </a:t>
                </a:r>
                <a:r>
                  <a:rPr kumimoji="1" lang="en-US" altLang="zh-TW" dirty="0">
                    <a:latin typeface="+mj-lt"/>
                    <a:ea typeface="Ayuthaya" pitchFamily="2" charset="-34"/>
                    <a:cs typeface="Ayuthaya" pitchFamily="2" charset="-34"/>
                  </a:rPr>
                  <a:t>unmapped j implies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 dirty="0">
                                <a:latin typeface="Cambria Math" panose="02040503050406030204" pitchFamily="18" charset="0"/>
                                <a:ea typeface="Ayuthaya" pitchFamily="2" charset="-34"/>
                                <a:cs typeface="Ayuthaya" pitchFamily="2" charset="-34"/>
                              </a:rPr>
                            </m:ctrlPr>
                          </m:sSubPr>
                          <m:e>
                            <m:r>
                              <a:rPr kumimoji="1" lang="en-US" altLang="zh-TW" b="0" i="0" dirty="0" smtClean="0">
                                <a:latin typeface="Cambria Math" panose="02040503050406030204" pitchFamily="18" charset="0"/>
                                <a:ea typeface="Ayuthaya" pitchFamily="2" charset="-34"/>
                                <a:cs typeface="Ayuthaya" pitchFamily="2" charset="-34"/>
                              </a:rPr>
                              <m:t> </m:t>
                            </m:r>
                            <m:r>
                              <a:rPr kumimoji="1" lang="en-US" altLang="zh-TW" dirty="0">
                                <a:latin typeface="Cambria Math" panose="02040503050406030204" pitchFamily="18" charset="0"/>
                                <a:ea typeface="Ayuthaya" pitchFamily="2" charset="-34"/>
                                <a:cs typeface="Ayuthaya" pitchFamily="2" charset="-34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dirty="0">
                                <a:latin typeface="Cambria Math" panose="02040503050406030204" pitchFamily="18" charset="0"/>
                                <a:ea typeface="Ayuthaya" pitchFamily="2" charset="-34"/>
                                <a:cs typeface="Ayuthaya" pitchFamily="2" charset="-34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TW" dirty="0">
                        <a:latin typeface="Cambria Math" panose="02040503050406030204" pitchFamily="18" charset="0"/>
                        <a:ea typeface="Ayuthaya" pitchFamily="2" charset="-34"/>
                        <a:cs typeface="Ayuthaya" pitchFamily="2" charset="-34"/>
                      </a:rPr>
                      <m:t>=0</m:t>
                    </m:r>
                  </m:oMath>
                </a14:m>
                <a:endParaRPr kumimoji="1" lang="en-US" altLang="zh-TW" dirty="0">
                  <a:latin typeface="+mj-lt"/>
                  <a:ea typeface="Ayuthaya" pitchFamily="2" charset="-34"/>
                  <a:cs typeface="Ayuthaya" pitchFamily="2" charset="-34"/>
                </a:endParaRPr>
              </a:p>
              <a:p>
                <a:pPr lvl="1"/>
                <a:r>
                  <a:rPr kumimoji="1" lang="en-US" altLang="zh-TW" dirty="0">
                    <a:solidFill>
                      <a:schemeClr val="tx1"/>
                    </a:solidFill>
                    <a:latin typeface="+mj-lt"/>
                    <a:ea typeface="Ayuthaya" pitchFamily="2" charset="-34"/>
                    <a:cs typeface="Ayuthaya" pitchFamily="2" charset="-34"/>
                  </a:rPr>
                  <a:t>Error bound: </a:t>
                </a:r>
                <a14:m>
                  <m:oMath xmlns:m="http://schemas.openxmlformats.org/officeDocument/2006/math">
                    <m:r>
                      <a:rPr kumimoji="1" lang="en-US" altLang="zh-TW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kumimoji="1" lang="en-US" altLang="zh-TW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kumimoji="1"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TW" dirty="0">
                  <a:solidFill>
                    <a:schemeClr val="tx1"/>
                  </a:solidFill>
                  <a:latin typeface="+mj-lt"/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dirty="0">
                  <a:solidFill>
                    <a:srgbClr val="FF0000"/>
                  </a:solidFill>
                  <a:latin typeface="+mj-lt"/>
                  <a:ea typeface="Ayuthaya" pitchFamily="2" charset="-34"/>
                  <a:cs typeface="Ayuthaya" pitchFamily="2" charset="-34"/>
                </a:endParaRPr>
              </a:p>
              <a:p>
                <a:r>
                  <a:rPr kumimoji="1" lang="en-US" altLang="zh-TW" dirty="0">
                    <a:solidFill>
                      <a:srgbClr val="FF0000"/>
                    </a:solidFill>
                    <a:latin typeface="+mj-lt"/>
                    <a:ea typeface="Ayuthaya" pitchFamily="2" charset="-34"/>
                    <a:cs typeface="Ayuthaya" pitchFamily="2" charset="-34"/>
                  </a:rPr>
                  <a:t>﻿</a:t>
                </a:r>
                <a:r>
                  <a:rPr kumimoji="1" lang="en-US" altLang="zh-TW" dirty="0">
                    <a:latin typeface="+mj-lt"/>
                    <a:ea typeface="Ayuthaya" pitchFamily="2" charset="-34"/>
                    <a:cs typeface="Ayuthaya" pitchFamily="2" charset="-34"/>
                  </a:rPr>
                  <a:t>Connection to matrix sketching- Frequent Directions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en-US" altLang="zh-TW" dirty="0"/>
                  <a:t>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∈[ℓ]</m:t>
                    </m:r>
                  </m:oMath>
                </a14:m>
                <a:r>
                  <a:rPr kumimoji="1" lang="en-US" altLang="zh-TW" dirty="0"/>
                  <a:t>                    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en-US" altLang="zh-TW" dirty="0"/>
                  <a:t>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TW" dirty="0"/>
                  <a:t>                                             Eigenvalues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</a:p>
              <a:p>
                <a:pPr marL="457200" lvl="1" indent="0">
                  <a:buNone/>
                </a:pPr>
                <a:r>
                  <a:rPr kumimoji="1" lang="en-US" altLang="zh-TW" dirty="0"/>
                  <a:t>by defining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kumimoji="1"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(=</m:t>
                    </m:r>
                    <m:sSubSup>
                      <m:sSub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-右雙向箭號 3">
            <a:extLst>
              <a:ext uri="{FF2B5EF4-FFF2-40B4-BE49-F238E27FC236}">
                <a16:creationId xmlns:a16="http://schemas.microsoft.com/office/drawing/2014/main" id="{F900EE6C-E760-384F-8369-7723EA0AA03D}"/>
              </a:ext>
            </a:extLst>
          </p:cNvPr>
          <p:cNvSpPr/>
          <p:nvPr/>
        </p:nvSpPr>
        <p:spPr>
          <a:xfrm>
            <a:off x="4941276" y="4167552"/>
            <a:ext cx="826478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左-右雙向箭號 4">
            <a:extLst>
              <a:ext uri="{FF2B5EF4-FFF2-40B4-BE49-F238E27FC236}">
                <a16:creationId xmlns:a16="http://schemas.microsoft.com/office/drawing/2014/main" id="{F5910A36-FE23-4E4D-9664-25C06753CC0A}"/>
              </a:ext>
            </a:extLst>
          </p:cNvPr>
          <p:cNvSpPr/>
          <p:nvPr/>
        </p:nvSpPr>
        <p:spPr>
          <a:xfrm>
            <a:off x="4970585" y="5357445"/>
            <a:ext cx="826478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7C9576-6A92-9740-AC1F-B236AFB4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351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2.3. Algorithm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lang="de-DE" altLang="zh-TW" sz="3600" spc="-1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FrequentDirections</a:t>
            </a:r>
            <a:endParaRPr kumimoji="1" lang="zh-TW" altLang="en-US" dirty="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83C6AE0-1D6B-C34C-BC26-0AA63EBF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0916"/>
            <a:ext cx="10515600" cy="374263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655582A-3BD9-9841-B580-498FF7CFEFB5}"/>
                  </a:ext>
                </a:extLst>
              </p:cNvPr>
              <p:cNvSpPr txBox="1"/>
              <p:nvPr/>
            </p:nvSpPr>
            <p:spPr>
              <a:xfrm>
                <a:off x="838200" y="5398473"/>
                <a:ext cx="108907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SVD running time ~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TW" sz="2400" dirty="0"/>
                  <a:t>.  (dominate running time of Algorithm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Total running time ~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1"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kumimoji="1"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655582A-3BD9-9841-B580-498FF7CF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8473"/>
                <a:ext cx="10890738" cy="830997"/>
              </a:xfrm>
              <a:prstGeom prst="rect">
                <a:avLst/>
              </a:prstGeom>
              <a:blipFill>
                <a:blip r:embed="rId3"/>
                <a:stretch>
                  <a:fillRect l="-698" t="-2985" b="-13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2C39FC-4C53-E545-BD72-2BFB726A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691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2.3. Algorithm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lang="de-DE" altLang="zh-TW" sz="3600" spc="-1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FrequentDirections</a:t>
            </a:r>
            <a:endParaRPr kumimoji="1" lang="zh-TW" altLang="en-US" dirty="0">
              <a:latin typeface="Ayuthaya" pitchFamily="2" charset="-34"/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b="1" dirty="0">
                    <a:ea typeface="Ayuthaya" pitchFamily="2" charset="-34"/>
                    <a:cs typeface="Ayuthaya" pitchFamily="2" charset="-34"/>
                  </a:rPr>
                  <a:t>Error bound analysis</a:t>
                </a:r>
              </a:p>
              <a:p>
                <a:endParaRPr kumimoji="1" lang="en-US" altLang="zh-TW" b="1" dirty="0">
                  <a:solidFill>
                    <a:schemeClr val="tx1"/>
                  </a:solidFill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solidFill>
                    <a:schemeClr val="tx1"/>
                  </a:solidFill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solidFill>
                    <a:schemeClr val="tx1"/>
                  </a:solidFill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solidFill>
                    <a:schemeClr val="tx1"/>
                  </a:solidFill>
                  <a:ea typeface="Ayuthaya" pitchFamily="2" charset="-34"/>
                  <a:cs typeface="Ayuthaya" pitchFamily="2" charset="-34"/>
                </a:endParaRPr>
              </a:p>
              <a:p>
                <a:endParaRPr kumimoji="1" lang="en-US" altLang="zh-TW" b="1" dirty="0">
                  <a:ea typeface="Ayuthaya" pitchFamily="2" charset="-34"/>
                  <a:cs typeface="Ayuthaya" pitchFamily="2" charset="-3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𝑘</m:t>
                        </m:r>
                      </m:sub>
                    </m:sSub>
                    <m:r>
                      <a:rPr kumimoji="1"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yuthaya" pitchFamily="2" charset="-34"/>
                        <a:cs typeface="Ayuthaya" pitchFamily="2" charset="-34"/>
                      </a:rPr>
                      <m:t>=</m:t>
                    </m:r>
                    <m:sSub>
                      <m:sSubPr>
                        <m:ctrlPr>
                          <a:rPr kumimoji="1"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𝑈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k</m:t>
                        </m:r>
                      </m:sub>
                    </m:sSub>
                    <m:sSubSup>
                      <m:sSubSupPr>
                        <m:ctrlPr>
                          <a:rPr kumimoji="1"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k</m:t>
                        </m:r>
                      </m:sub>
                      <m:sup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yuthaya" pitchFamily="2" charset="-34"/>
                            <a:cs typeface="Ayuthaya" pitchFamily="2" charset="-34"/>
                          </a:rPr>
                          <m:t>𝑇</m:t>
                        </m:r>
                      </m:sup>
                    </m:sSubSup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ea typeface="Ayuthaya" pitchFamily="2" charset="-34"/>
                    <a:cs typeface="Ayuthaya" pitchFamily="2" charset="-34"/>
                  </a:rPr>
                  <a:t>, rank-k approximation of A﻿</a:t>
                </a:r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E05425EA-F43D-CC41-86E4-940DA80B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917696"/>
            <a:ext cx="11074400" cy="39370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37483-6A70-0845-B471-9B793A90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179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2.3. Algorithm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lang="de-DE" altLang="zh-TW" sz="3600" spc="-1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FrequentDirections</a:t>
            </a:r>
            <a:endParaRPr kumimoji="1" lang="zh-TW" altLang="en-US" dirty="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6CCADB3-E129-AB45-BDBC-988E67E9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5952"/>
            <a:ext cx="10515600" cy="43533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56A3B6C-503A-FD47-961E-1A768711CCA2}"/>
                  </a:ext>
                </a:extLst>
              </p:cNvPr>
              <p:cNvSpPr txBox="1"/>
              <p:nvPr/>
            </p:nvSpPr>
            <p:spPr>
              <a:xfrm>
                <a:off x="838200" y="5890843"/>
                <a:ext cx="10890738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﻿SVD of B is computed only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n/(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zh-TW" sz="2400" dirty="0">
                    <a:solidFill>
                      <a:srgbClr val="0070C0"/>
                    </a:solidFill>
                  </a:rPr>
                  <a:t> + 1) </a:t>
                </a:r>
                <a:r>
                  <a:rPr kumimoji="1" lang="en-US" altLang="zh-TW" sz="2400" dirty="0"/>
                  <a:t>times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Total running time: 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TW" sz="2400" dirty="0"/>
                  <a:t> </a:t>
                </a:r>
                <a:r>
                  <a:rPr kumimoji="1" lang="en-US" altLang="zh-TW" sz="2400" dirty="0">
                    <a:sym typeface="Wingdings" pitchFamily="2" charset="2"/>
                  </a:rPr>
                  <a:t> </a:t>
                </a:r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den>
                        </m:f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a:rPr kumimoji="1"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56A3B6C-503A-FD47-961E-1A768711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90843"/>
                <a:ext cx="10890738" cy="1014380"/>
              </a:xfrm>
              <a:prstGeom prst="rect">
                <a:avLst/>
              </a:prstGeom>
              <a:blipFill>
                <a:blip r:embed="rId3"/>
                <a:stretch>
                  <a:fillRect l="-698" t="-3704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0C14F-89B7-D948-BC35-736488D7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70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A2D6443-F0F2-FB41-B101-D434B6A9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 A Practice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3C92C8-063B-9D4E-98E7-E773970A5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Practice writing algorithm of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Frequent Directions (Algorithm)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Rank-k Leverage scores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Rank-k Projection scores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933D1C-9308-F74C-BAC1-5CD684FE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689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3.1. </a:t>
            </a:r>
            <a:r>
              <a:rPr lang="de-DE" altLang="zh-TW" dirty="0" err="1"/>
              <a:t>Introduction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05677"/>
                <a:ext cx="10837985" cy="5552323"/>
              </a:xfrm>
            </p:spPr>
            <p:txBody>
              <a:bodyPr>
                <a:normAutofit/>
              </a:bodyPr>
              <a:lstStyle/>
              <a:p>
                <a:r>
                  <a:rPr lang="de-DE" altLang="zh-TW" dirty="0"/>
                  <a:t>Purpose</a:t>
                </a:r>
                <a:endParaRPr kumimoji="1" lang="en-US" altLang="zh-TW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Replicate the algorithm 1 from </a:t>
                </a:r>
                <a:r>
                  <a:rPr lang="de-DE" altLang="zh-TW" dirty="0" err="1"/>
                  <a:t>Sharan</a:t>
                </a:r>
                <a:r>
                  <a:rPr lang="de-DE" altLang="zh-TW" dirty="0"/>
                  <a:t>, V., et al (2018)</a:t>
                </a:r>
              </a:p>
              <a:p>
                <a:pPr>
                  <a:buFont typeface="Wingdings" pitchFamily="2" charset="2"/>
                  <a:buChar char="Ø"/>
                </a:pPr>
                <a:endParaRPr kumimoji="1" lang="de-DE" altLang="zh-TW" dirty="0"/>
              </a:p>
              <a:p>
                <a:pPr>
                  <a:buFont typeface="Wingdings" pitchFamily="2" charset="2"/>
                  <a:buChar char="Ø"/>
                </a:pPr>
                <a:endParaRPr kumimoji="1" lang="de-DE" altLang="zh-TW" dirty="0"/>
              </a:p>
              <a:p>
                <a:pPr>
                  <a:buFont typeface="Wingdings" pitchFamily="2" charset="2"/>
                  <a:buChar char="Ø"/>
                </a:pPr>
                <a:endParaRPr kumimoji="1" lang="de-DE" altLang="zh-TW" dirty="0"/>
              </a:p>
              <a:p>
                <a:pPr>
                  <a:buFont typeface="Wingdings" pitchFamily="2" charset="2"/>
                  <a:buChar char="Ø"/>
                </a:pPr>
                <a:endParaRPr kumimoji="1" lang="de-DE" altLang="zh-TW" dirty="0"/>
              </a:p>
              <a:p>
                <a:pPr marL="457200" lvl="1" indent="0">
                  <a:buNone/>
                </a:pPr>
                <a:endParaRPr kumimoji="1" lang="en-US" altLang="zh-TW" dirty="0"/>
              </a:p>
              <a:p>
                <a:pPr marL="457200" lvl="1" indent="0">
                  <a:buNone/>
                </a:pPr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“Frequent Direction” use algorithm 1 from </a:t>
                </a:r>
                <a:r>
                  <a:rPr lang="de-DE" altLang="zh-TW" dirty="0" err="1"/>
                  <a:t>Ghashami</a:t>
                </a:r>
                <a:r>
                  <a:rPr lang="de-DE" altLang="zh-TW" dirty="0"/>
                  <a:t>, M., et al (2016)</a:t>
                </a:r>
              </a:p>
              <a:p>
                <a:r>
                  <a:rPr kumimoji="1" lang="de-DE" altLang="zh-TW" dirty="0"/>
                  <a:t>Evaluation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de-DE" altLang="zh-TW" dirty="0">
                    <a:solidFill>
                      <a:srgbClr val="0070C0"/>
                    </a:solidFill>
                  </a:rPr>
                  <a:t>Compare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estimated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AD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scores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de-DE" altLang="zh-TW" dirty="0">
                    <a:solidFill>
                      <a:srgbClr val="0070C0"/>
                    </a:solidFill>
                  </a:rPr>
                  <a:t>)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derived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from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A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and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</a:t>
                </a:r>
                <a:r>
                  <a:rPr kumimoji="1" lang="de-DE" altLang="zh-TW" dirty="0" err="1">
                    <a:solidFill>
                      <a:srgbClr val="0070C0"/>
                    </a:solidFill>
                  </a:rPr>
                  <a:t>sketch</a:t>
                </a:r>
                <a:r>
                  <a:rPr kumimoji="1" lang="de-DE" altLang="zh-TW" dirty="0">
                    <a:solidFill>
                      <a:srgbClr val="0070C0"/>
                    </a:solidFill>
                  </a:rPr>
                  <a:t> B(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de-DE" altLang="zh-TW" dirty="0">
                    <a:solidFill>
                      <a:srgbClr val="0070C0"/>
                    </a:solidFill>
                  </a:rPr>
                  <a:t>)</a:t>
                </a:r>
                <a:endParaRPr kumimoji="1" lang="en-US" altLang="zh-TW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05677"/>
                <a:ext cx="10837985" cy="5552323"/>
              </a:xfrm>
              <a:blipFill>
                <a:blip r:embed="rId3"/>
                <a:stretch>
                  <a:fillRect l="-937" t="-1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260760D7-F3BA-984A-8FBB-DD2F29D46AF8}"/>
              </a:ext>
            </a:extLst>
          </p:cNvPr>
          <p:cNvGrpSpPr/>
          <p:nvPr/>
        </p:nvGrpSpPr>
        <p:grpSpPr>
          <a:xfrm>
            <a:off x="838200" y="2347069"/>
            <a:ext cx="10515600" cy="2730500"/>
            <a:chOff x="838200" y="2364655"/>
            <a:chExt cx="10515600" cy="27305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72C716F-D4ED-D64E-91BF-2F9E5E75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364655"/>
              <a:ext cx="10515600" cy="273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071E5FA-9921-C74B-9F53-6454B1E560F7}"/>
                    </a:ext>
                  </a:extLst>
                </p:cNvPr>
                <p:cNvSpPr txBox="1"/>
                <p:nvPr/>
              </p:nvSpPr>
              <p:spPr>
                <a:xfrm>
                  <a:off x="7016260" y="3987200"/>
                  <a:ext cx="2901462" cy="406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00" dirty="0">
                      <a:solidFill>
                        <a:srgbClr val="0070C0"/>
                      </a:solidFill>
                    </a:rPr>
                    <a:t>o</a:t>
                  </a:r>
                  <a:r>
                    <a:rPr kumimoji="1" lang="en-US" altLang="zh-TW" sz="2000" b="0" dirty="0">
                      <a:solidFill>
                        <a:srgbClr val="0070C0"/>
                      </a:solidFill>
                    </a:rPr>
                    <a:t>r SVD of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𝑈𝑉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endParaRPr kumimoji="1" lang="zh-TW" alt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071E5FA-9921-C74B-9F53-6454B1E56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260" y="3987200"/>
                  <a:ext cx="2901462" cy="406458"/>
                </a:xfrm>
                <a:prstGeom prst="rect">
                  <a:avLst/>
                </a:prstGeom>
                <a:blipFill>
                  <a:blip r:embed="rId5"/>
                  <a:stretch>
                    <a:fillRect l="-2183" t="-6061" b="-212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E98-6326-D24E-98AE-894EBB55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406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3.2. Data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7"/>
                <a:ext cx="10515600" cy="518719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Data source:</a:t>
                </a:r>
              </a:p>
              <a:p>
                <a:pPr lvl="1"/>
                <a:r>
                  <a:rPr kumimoji="1" lang="en-US" altLang="zh-TW" dirty="0"/>
                  <a:t>﻿</a:t>
                </a:r>
                <a:r>
                  <a:rPr kumimoji="1" lang="en-US" altLang="zh-TW" dirty="0">
                    <a:hlinkClick r:id="rId3"/>
                  </a:rPr>
                  <a:t>p53 mutants</a:t>
                </a:r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Here I only use a subset of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p53 mutants </a:t>
                </a:r>
                <a:r>
                  <a:rPr kumimoji="1" lang="en-US" altLang="zh-TW" dirty="0"/>
                  <a:t>dataset</a:t>
                </a:r>
                <a:endParaRPr kumimoji="1" lang="en-US" altLang="zh-TW" dirty="0">
                  <a:solidFill>
                    <a:srgbClr val="0070C0"/>
                  </a:solidFill>
                </a:endParaRP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 We first have to decide parameters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zh-TW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/>
                  <a:t>: # of </a:t>
                </a:r>
                <a:r>
                  <a:rPr kumimoji="1" lang="en-US" altLang="zh-TW" dirty="0" err="1"/>
                  <a:t>eigenvevtors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kumimoji="1" lang="en-US" altLang="zh-TW" dirty="0"/>
                  <a:t>: # of rows of B to sketch matrix A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ℓ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7"/>
                <a:ext cx="10515600" cy="5187197"/>
              </a:xfrm>
              <a:blipFill>
                <a:blip r:embed="rId4"/>
                <a:stretch>
                  <a:fillRect l="-965" t="-19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7E4F2D-2A11-FC46-8DDC-01AB62214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42522"/>
              </p:ext>
            </p:extLst>
          </p:nvPr>
        </p:nvGraphicFramePr>
        <p:xfrm>
          <a:off x="1680307" y="2786755"/>
          <a:ext cx="46677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463">
                  <a:extLst>
                    <a:ext uri="{9D8B030D-6E8A-4147-A177-3AD203B41FA5}">
                      <a16:colId xmlns:a16="http://schemas.microsoft.com/office/drawing/2014/main" val="1234108308"/>
                    </a:ext>
                  </a:extLst>
                </a:gridCol>
                <a:gridCol w="2655277">
                  <a:extLst>
                    <a:ext uri="{9D8B030D-6E8A-4147-A177-3AD203B41FA5}">
                      <a16:colId xmlns:a16="http://schemas.microsoft.com/office/drawing/2014/main" val="317643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 (﻿n × d)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dirty="0">
                          <a:solidFill>
                            <a:schemeClr val="tx1"/>
                          </a:solidFill>
                        </a:rPr>
                        <a:t>p53 mutants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﻿</a:t>
                      </a:r>
                      <a:r>
                        <a:rPr lang="en-US" altLang="zh-TW" dirty="0"/>
                        <a:t>16772 × 5408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5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Subset used: 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5681 × 5408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728130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EE3AE0-E508-4F43-91EF-8B5C5C3D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82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3.2. Data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11">
                <a:extLst>
                  <a:ext uri="{FF2B5EF4-FFF2-40B4-BE49-F238E27FC236}">
                    <a16:creationId xmlns:a16="http://schemas.microsoft.com/office/drawing/2014/main" id="{F61937AE-725F-E942-AC18-EC00DC33E1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77080" y="1744269"/>
                <a:ext cx="5860029" cy="523220"/>
              </a:xfrm>
            </p:spPr>
            <p:txBody>
              <a:bodyPr/>
              <a:lstStyle/>
              <a:p>
                <a:pPr algn="ctr"/>
                <a:r>
                  <a:rPr kumimoji="1" lang="en-US" altLang="zh-TW" b="0" dirty="0"/>
                  <a:t>Origin: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zh-TW" altLang="en-US" b="0" dirty="0"/>
              </a:p>
            </p:txBody>
          </p:sp>
        </mc:Choice>
        <mc:Fallback xmlns="">
          <p:sp>
            <p:nvSpPr>
              <p:cNvPr id="12" name="文字版面配置區 11">
                <a:extLst>
                  <a:ext uri="{FF2B5EF4-FFF2-40B4-BE49-F238E27FC236}">
                    <a16:creationId xmlns:a16="http://schemas.microsoft.com/office/drawing/2014/main" id="{F61937AE-725F-E942-AC18-EC00DC33E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7080" y="1744269"/>
                <a:ext cx="5860029" cy="523220"/>
              </a:xfr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08FEE60-83B7-4E4D-9DE1-B88D721C7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786" y="2318742"/>
            <a:ext cx="5860031" cy="439502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版面配置區 12">
                <a:extLst>
                  <a:ext uri="{FF2B5EF4-FFF2-40B4-BE49-F238E27FC236}">
                    <a16:creationId xmlns:a16="http://schemas.microsoft.com/office/drawing/2014/main" id="{853A0C9D-5A5A-B746-8D8F-AC2475020F22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6172199" y="1744269"/>
                <a:ext cx="5888889" cy="523220"/>
              </a:xfrm>
            </p:spPr>
            <p:txBody>
              <a:bodyPr/>
              <a:lstStyle/>
              <a:p>
                <a:pPr algn="ctr"/>
                <a:r>
                  <a:rPr kumimoji="1" lang="en-US" altLang="zh-TW" b="0" dirty="0"/>
                  <a:t>Sketch: B</a:t>
                </a:r>
                <a:r>
                  <a:rPr kumimoji="1" lang="de-DE" altLang="zh-TW" b="0" dirty="0">
                    <a:solidFill>
                      <a:srgbClr val="0070C0"/>
                    </a:solidFill>
                  </a:rPr>
                  <a:t> </a:t>
                </a:r>
                <a:r>
                  <a:rPr kumimoji="1" lang="de-DE" altLang="zh-TW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de-DE" altLang="zh-TW" b="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zh-TW" altLang="en-US" b="0" dirty="0"/>
              </a:p>
            </p:txBody>
          </p:sp>
        </mc:Choice>
        <mc:Fallback xmlns="">
          <p:sp>
            <p:nvSpPr>
              <p:cNvPr id="13" name="文字版面配置區 12">
                <a:extLst>
                  <a:ext uri="{FF2B5EF4-FFF2-40B4-BE49-F238E27FC236}">
                    <a16:creationId xmlns:a16="http://schemas.microsoft.com/office/drawing/2014/main" id="{853A0C9D-5A5A-B746-8D8F-AC2475020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172199" y="1744269"/>
                <a:ext cx="5888889" cy="523220"/>
              </a:xfrm>
              <a:blipFill>
                <a:blip r:embed="rId6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ED559C0D-7A6E-7541-A32D-7A720CF7E7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4881" y="2309217"/>
            <a:ext cx="5888890" cy="441666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B77C28-E6A0-AB41-A830-54E87C176F95}"/>
              </a:ext>
            </a:extLst>
          </p:cNvPr>
          <p:cNvSpPr/>
          <p:nvPr/>
        </p:nvSpPr>
        <p:spPr>
          <a:xfrm>
            <a:off x="1117195" y="1157125"/>
            <a:ext cx="8659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Data exploration: SVD for deciding k (# of eigenvectors)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C8A825-A75B-5947-8D32-8095D0BB9A21}"/>
              </a:ext>
            </a:extLst>
          </p:cNvPr>
          <p:cNvSpPr txBox="1"/>
          <p:nvPr/>
        </p:nvSpPr>
        <p:spPr>
          <a:xfrm>
            <a:off x="3207094" y="5700875"/>
            <a:ext cx="1019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K = 7</a:t>
            </a:r>
            <a:endParaRPr kumimoji="1" lang="zh-TW" altLang="en-US" sz="28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0E1D21-0C59-4C4B-BC70-6E17FD82F8E7}"/>
              </a:ext>
            </a:extLst>
          </p:cNvPr>
          <p:cNvGrpSpPr/>
          <p:nvPr/>
        </p:nvGrpSpPr>
        <p:grpSpPr>
          <a:xfrm>
            <a:off x="7887722" y="5712598"/>
            <a:ext cx="2452032" cy="523220"/>
            <a:chOff x="7887722" y="5712598"/>
            <a:chExt cx="245203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63A06C79-AD10-CB4A-A191-CA833B95013F}"/>
                    </a:ext>
                  </a:extLst>
                </p:cNvPr>
                <p:cNvSpPr txBox="1"/>
                <p:nvPr/>
              </p:nvSpPr>
              <p:spPr>
                <a:xfrm>
                  <a:off x="8582125" y="5712598"/>
                  <a:ext cx="17576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a14:m>
                  <a:r>
                    <a:rPr kumimoji="1" lang="en-US" altLang="zh-TW" sz="2800" dirty="0">
                      <a:solidFill>
                        <a:schemeClr val="tx1"/>
                      </a:solidFill>
                    </a:rPr>
                    <a:t> = 100</a:t>
                  </a:r>
                  <a:endParaRPr kumimoji="1"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63A06C79-AD10-CB4A-A191-CA833B950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125" y="5712598"/>
                  <a:ext cx="1757629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1439" t="-11905" b="-28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向右箭號 17">
              <a:extLst>
                <a:ext uri="{FF2B5EF4-FFF2-40B4-BE49-F238E27FC236}">
                  <a16:creationId xmlns:a16="http://schemas.microsoft.com/office/drawing/2014/main" id="{E4D737D8-E8AA-E649-A1E0-43DEED93E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7722" y="5813956"/>
              <a:ext cx="559093" cy="288000"/>
            </a:xfrm>
            <a:prstGeom prst="rightArrow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CC277F9-DC98-F64C-BDDC-3F88FAB0F0D6}"/>
              </a:ext>
            </a:extLst>
          </p:cNvPr>
          <p:cNvGrpSpPr/>
          <p:nvPr/>
        </p:nvGrpSpPr>
        <p:grpSpPr>
          <a:xfrm>
            <a:off x="4253569" y="5777074"/>
            <a:ext cx="3616567" cy="707886"/>
            <a:chOff x="4271154" y="5777074"/>
            <a:chExt cx="3616567" cy="707886"/>
          </a:xfrm>
        </p:grpSpPr>
        <p:sp>
          <p:nvSpPr>
            <p:cNvPr id="16" name="向右箭號 15">
              <a:extLst>
                <a:ext uri="{FF2B5EF4-FFF2-40B4-BE49-F238E27FC236}">
                  <a16:creationId xmlns:a16="http://schemas.microsoft.com/office/drawing/2014/main" id="{2021007E-77B4-FF40-B3FC-252123009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154" y="5819817"/>
              <a:ext cx="559093" cy="288000"/>
            </a:xfrm>
            <a:prstGeom prst="rightArrow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C5285C1-E0A5-934F-9BAD-C8CCB84E47F3}"/>
                    </a:ext>
                  </a:extLst>
                </p:cNvPr>
                <p:cNvSpPr txBox="1"/>
                <p:nvPr/>
              </p:nvSpPr>
              <p:spPr>
                <a:xfrm>
                  <a:off x="4849938" y="5777074"/>
                  <a:ext cx="303778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kumimoji="1" lang="en-US" altLang="zh-TW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kumimoji="1" lang="en-US" altLang="zh-TW" sz="20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0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kumimoji="1" lang="en-US" altLang="zh-TW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kumimoji="1" lang="en-US" altLang="zh-TW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TW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zh-TW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  <a:p>
                  <a:r>
                    <a:rPr kumimoji="1" lang="en-US" altLang="zh-TW" sz="20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Or</a:t>
                  </a:r>
                  <a:r>
                    <a:rPr kumimoji="1" lang="en-US" altLang="zh-TW" sz="2000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TW" sz="20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kumimoji="1" lang="en-US" altLang="zh-TW" sz="2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TW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=10)</m:t>
                      </m:r>
                    </m:oMath>
                  </a14:m>
                  <a:endParaRPr kumimoji="1" lang="zh-TW" alt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C5285C1-E0A5-934F-9BAD-C8CCB84E4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938" y="5777074"/>
                  <a:ext cx="3037783" cy="707886"/>
                </a:xfrm>
                <a:prstGeom prst="rect">
                  <a:avLst/>
                </a:prstGeom>
                <a:blipFill>
                  <a:blip r:embed="rId10"/>
                  <a:stretch>
                    <a:fillRect l="-2083" b="-122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878B1-A2F1-644E-BD22-5DC667DA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648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3.4. </a:t>
            </a:r>
            <a:r>
              <a:rPr lang="de-DE" altLang="zh-TW" dirty="0" err="1"/>
              <a:t>Results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4AFD99E-8981-404A-811D-14C916E9C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2052" y="2085180"/>
            <a:ext cx="5906884" cy="44301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F49166-9EF1-F94A-8AC2-523BDD620292}"/>
                  </a:ext>
                </a:extLst>
              </p:cNvPr>
              <p:cNvSpPr/>
              <p:nvPr/>
            </p:nvSpPr>
            <p:spPr>
              <a:xfrm>
                <a:off x="650631" y="1098333"/>
                <a:ext cx="10990383" cy="469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de-DE" altLang="zh-TW" sz="2400" dirty="0">
                    <a:solidFill>
                      <a:schemeClr val="tx1"/>
                    </a:solidFill>
                  </a:rPr>
                  <a:t>Comparison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of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estimated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AD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scores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1"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de-DE" altLang="zh-TW" sz="2400" dirty="0">
                    <a:solidFill>
                      <a:schemeClr val="tx1"/>
                    </a:solidFill>
                  </a:rPr>
                  <a:t>)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derived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from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A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and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de-DE" altLang="zh-TW" sz="2400" dirty="0" err="1">
                    <a:solidFill>
                      <a:schemeClr val="tx1"/>
                    </a:solidFill>
                  </a:rPr>
                  <a:t>sketch</a:t>
                </a:r>
                <a:r>
                  <a:rPr kumimoji="1" lang="de-DE" altLang="zh-TW" sz="2400" dirty="0">
                    <a:solidFill>
                      <a:schemeClr val="tx1"/>
                    </a:solidFill>
                  </a:rPr>
                  <a:t> B</a:t>
                </a:r>
                <a:r>
                  <a:rPr kumimoji="1" lang="de-DE" altLang="zh-TW" sz="2400" dirty="0"/>
                  <a:t> </a:t>
                </a:r>
                <a:r>
                  <a:rPr kumimoji="1" lang="de-DE" altLang="zh-TW" sz="2400" dirty="0" err="1"/>
                  <a:t>given</a:t>
                </a:r>
                <a:r>
                  <a:rPr kumimoji="1" lang="de-DE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=100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F49166-9EF1-F94A-8AC2-523BDD620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1" y="1098333"/>
                <a:ext cx="10990383" cy="469167"/>
              </a:xfrm>
              <a:prstGeom prst="rect">
                <a:avLst/>
              </a:prstGeom>
              <a:blipFill>
                <a:blip r:embed="rId5"/>
                <a:stretch>
                  <a:fillRect l="-692" t="-5263" r="-692"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6FDB731-F247-2C45-BDC3-3EC8E0D693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607" y="2085180"/>
            <a:ext cx="5636930" cy="4227697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4E9FA3-6937-194C-BC70-F7471F4D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628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40E09-6ABA-114D-BAD6-542A3370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1. </a:t>
            </a:r>
            <a:r>
              <a:rPr kumimoji="1" lang="en-US" altLang="zh-TW" spc="-150" dirty="0"/>
              <a:t>Introduction</a:t>
            </a:r>
            <a:endParaRPr kumimoji="1" lang="zh-TW" altLang="en-US" spc="-15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0771CC-E996-0242-9FA8-31D81A899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Source paper:</a:t>
            </a:r>
          </a:p>
          <a:p>
            <a:r>
              <a:rPr lang="de-DE" altLang="zh-TW" dirty="0" err="1"/>
              <a:t>Ghashami</a:t>
            </a:r>
            <a:r>
              <a:rPr lang="de-DE" altLang="zh-TW" dirty="0"/>
              <a:t>, M., Liberty, E., Phillips, J. M., &amp; </a:t>
            </a:r>
            <a:r>
              <a:rPr lang="de-DE" altLang="zh-TW" dirty="0" err="1"/>
              <a:t>Woodruff</a:t>
            </a:r>
            <a:r>
              <a:rPr lang="de-DE" altLang="zh-TW" dirty="0"/>
              <a:t>, D. P. (2016). </a:t>
            </a:r>
            <a:r>
              <a:rPr lang="de-DE" altLang="zh-TW" dirty="0" err="1"/>
              <a:t>Frequent</a:t>
            </a:r>
            <a:r>
              <a:rPr lang="de-DE" altLang="zh-TW" dirty="0"/>
              <a:t> </a:t>
            </a:r>
            <a:r>
              <a:rPr lang="de-DE" altLang="zh-TW" dirty="0" err="1"/>
              <a:t>directions</a:t>
            </a:r>
            <a:r>
              <a:rPr lang="de-DE" altLang="zh-TW" dirty="0"/>
              <a:t>: Simple </a:t>
            </a:r>
            <a:r>
              <a:rPr lang="de-DE" altLang="zh-TW" dirty="0" err="1"/>
              <a:t>and</a:t>
            </a:r>
            <a:r>
              <a:rPr lang="de-DE" altLang="zh-TW" dirty="0"/>
              <a:t> </a:t>
            </a:r>
            <a:r>
              <a:rPr lang="de-DE" altLang="zh-TW" dirty="0" err="1"/>
              <a:t>deterministic</a:t>
            </a:r>
            <a:r>
              <a:rPr lang="de-DE" altLang="zh-TW" dirty="0"/>
              <a:t> </a:t>
            </a:r>
            <a:r>
              <a:rPr lang="de-DE" altLang="zh-TW" dirty="0" err="1"/>
              <a:t>matrix</a:t>
            </a:r>
            <a:r>
              <a:rPr lang="de-DE" altLang="zh-TW" dirty="0"/>
              <a:t> </a:t>
            </a:r>
            <a:r>
              <a:rPr lang="de-DE" altLang="zh-TW" dirty="0" err="1"/>
              <a:t>sketching</a:t>
            </a:r>
            <a:r>
              <a:rPr lang="de-DE" altLang="zh-TW" dirty="0"/>
              <a:t>. </a:t>
            </a:r>
            <a:r>
              <a:rPr lang="de-DE" altLang="zh-TW" i="1" dirty="0"/>
              <a:t>SIAM Journal on Computing</a:t>
            </a:r>
            <a:r>
              <a:rPr lang="de-DE" altLang="zh-TW" dirty="0"/>
              <a:t>, </a:t>
            </a:r>
            <a:r>
              <a:rPr lang="de-DE" altLang="zh-TW" i="1" dirty="0"/>
              <a:t>45</a:t>
            </a:r>
            <a:r>
              <a:rPr lang="de-DE" altLang="zh-TW" dirty="0"/>
              <a:t>(5), 1762-1792.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28CA9C-06CD-7F43-BCFD-F8A765C9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4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9569"/>
          </a:xfrm>
        </p:spPr>
        <p:txBody>
          <a:bodyPr>
            <a:normAutofit/>
          </a:bodyPr>
          <a:lstStyle/>
          <a:p>
            <a:r>
              <a:rPr lang="de-DE" altLang="zh-TW" sz="4400" dirty="0"/>
              <a:t>3.4. </a:t>
            </a:r>
            <a:r>
              <a:rPr lang="de-DE" altLang="zh-TW" sz="4400" dirty="0" err="1"/>
              <a:t>Results</a:t>
            </a:r>
            <a:endParaRPr kumimoji="1" lang="zh-TW" altLang="en-US" sz="44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649DEC8-B90D-384C-A636-10CFA2F92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109" y="212391"/>
            <a:ext cx="8462228" cy="63466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11">
                <a:extLst>
                  <a:ext uri="{FF2B5EF4-FFF2-40B4-BE49-F238E27FC236}">
                    <a16:creationId xmlns:a16="http://schemas.microsoft.com/office/drawing/2014/main" id="{31C36BAC-F33C-B64F-82A9-D973EA778A3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9" y="1793631"/>
                <a:ext cx="2923320" cy="4343399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de-DE" altLang="zh-TW" sz="2800" dirty="0" err="1"/>
                  <a:t>Comparison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of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first</a:t>
                </a:r>
                <a:r>
                  <a:rPr kumimoji="1" lang="de-DE" altLang="zh-TW" sz="2800" dirty="0"/>
                  <a:t> 100 </a:t>
                </a:r>
                <a:r>
                  <a:rPr kumimoji="1" lang="de-DE" altLang="zh-TW" sz="2800" dirty="0" err="1"/>
                  <a:t>eigenvectors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derived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from</a:t>
                </a:r>
                <a:r>
                  <a:rPr kumimoji="1" lang="de-DE" altLang="zh-TW" sz="2800" dirty="0"/>
                  <a:t> A </a:t>
                </a:r>
                <a:r>
                  <a:rPr kumimoji="1" lang="de-DE" altLang="zh-TW" sz="2800" dirty="0" err="1"/>
                  <a:t>and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sketch</a:t>
                </a:r>
                <a:r>
                  <a:rPr kumimoji="1" lang="de-DE" altLang="zh-TW" sz="2800" dirty="0"/>
                  <a:t> 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de-DE" altLang="zh-TW" sz="2800" dirty="0" err="1"/>
                  <a:t>By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similarity</a:t>
                </a:r>
                <a:r>
                  <a:rPr kumimoji="1" lang="de-DE" altLang="zh-TW" sz="2800" dirty="0"/>
                  <a:t> </a:t>
                </a:r>
                <a:r>
                  <a:rPr kumimoji="1" lang="de-DE" altLang="zh-TW" sz="2800" dirty="0" err="1"/>
                  <a:t>matrix</a:t>
                </a:r>
                <a:r>
                  <a:rPr kumimoji="1" lang="de-DE" altLang="zh-TW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TW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en-US" altLang="zh-TW" sz="28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12" name="文字版面配置區 11">
                <a:extLst>
                  <a:ext uri="{FF2B5EF4-FFF2-40B4-BE49-F238E27FC236}">
                    <a16:creationId xmlns:a16="http://schemas.microsoft.com/office/drawing/2014/main" id="{31C36BAC-F33C-B64F-82A9-D973EA778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9" y="1793631"/>
                <a:ext cx="2923320" cy="4343399"/>
              </a:xfrm>
              <a:blipFill>
                <a:blip r:embed="rId5"/>
                <a:stretch>
                  <a:fillRect l="-3463" t="-23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形 15">
            <a:extLst>
              <a:ext uri="{FF2B5EF4-FFF2-40B4-BE49-F238E27FC236}">
                <a16:creationId xmlns:a16="http://schemas.microsoft.com/office/drawing/2014/main" id="{AAED6116-CA7D-AD4C-B06A-0F4B2ECFB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8477" y="1874227"/>
            <a:ext cx="6645031" cy="49837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9197FA-1575-A444-8095-3342538E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241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1F329-FF9D-8C45-A696-6C8B8BD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3.5. </a:t>
            </a:r>
            <a:r>
              <a:rPr lang="de-DE" altLang="zh-TW" dirty="0" err="1"/>
              <a:t>Conclusion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7"/>
                <a:ext cx="10515600" cy="5187197"/>
              </a:xfrm>
            </p:spPr>
            <p:txBody>
              <a:bodyPr>
                <a:normAutofit/>
              </a:bodyPr>
              <a:lstStyle/>
              <a:p>
                <a:endParaRPr kumimoji="1" lang="en-US" altLang="zh-TW" dirty="0"/>
              </a:p>
              <a:p>
                <a:r>
                  <a:rPr kumimoji="1" lang="en-US" altLang="zh-TW" dirty="0"/>
                  <a:t>Check if k and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zh-TW" dirty="0"/>
                  <a:t> reasonable?</a:t>
                </a:r>
              </a:p>
              <a:p>
                <a:r>
                  <a:rPr kumimoji="1" lang="en-US" altLang="zh-TW" dirty="0"/>
                  <a:t>Do they follow the theorem below: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FF0ED-3B89-FA46-A4FA-31449C4E7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7"/>
                <a:ext cx="10515600" cy="5187197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1284FEC-BDD2-7B47-BC98-FC089F3B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92"/>
          <a:stretch/>
        </p:blipFill>
        <p:spPr>
          <a:xfrm>
            <a:off x="755650" y="2913428"/>
            <a:ext cx="10680700" cy="3371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77740-57EB-5241-9E63-A2D63D76765F}"/>
              </a:ext>
            </a:extLst>
          </p:cNvPr>
          <p:cNvSpPr/>
          <p:nvPr/>
        </p:nvSpPr>
        <p:spPr>
          <a:xfrm>
            <a:off x="7552706" y="2956956"/>
            <a:ext cx="2280063" cy="47204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0F778A-88A4-3D49-BF08-E583A020ECF0}"/>
              </a:ext>
            </a:extLst>
          </p:cNvPr>
          <p:cNvSpPr/>
          <p:nvPr/>
        </p:nvSpPr>
        <p:spPr>
          <a:xfrm>
            <a:off x="7028213" y="3798125"/>
            <a:ext cx="750125" cy="47204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17503-9B25-FE4D-A486-4A64240B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91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2B692-50BE-A044-990F-BF5CF02C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老師回饋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13D80-92C9-D542-8AD0-EE705EBB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下週任務：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試著用</a:t>
            </a:r>
            <a:r>
              <a:rPr kumimoji="1" lang="en-US" altLang="zh-TW" dirty="0" err="1"/>
              <a:t>osPCA</a:t>
            </a:r>
            <a:r>
              <a:rPr kumimoji="1" lang="zh-CN" altLang="en-US" dirty="0"/>
              <a:t>分析</a:t>
            </a:r>
            <a:r>
              <a:rPr kumimoji="1" lang="en-US" altLang="zh-CN" dirty="0"/>
              <a:t>Data(e.g., </a:t>
            </a:r>
            <a:r>
              <a:rPr kumimoji="1" lang="en-US" altLang="zh-TW" dirty="0">
                <a:hlinkClick r:id="rId3"/>
              </a:rPr>
              <a:t>p53 mutants</a:t>
            </a:r>
            <a:r>
              <a:rPr kumimoji="1" lang="en-US" altLang="zh-CN" dirty="0"/>
              <a:t>) </a:t>
            </a:r>
            <a:r>
              <a:rPr kumimoji="1" lang="zh-CN" altLang="en-US" dirty="0"/>
              <a:t>比較他們的</a:t>
            </a:r>
            <a:r>
              <a:rPr kumimoji="1" lang="en-US" altLang="zh-CN" dirty="0"/>
              <a:t>ground truth (</a:t>
            </a:r>
            <a:r>
              <a:rPr lang="de-DE" altLang="zh-TW" dirty="0" err="1"/>
              <a:t>Sharan</a:t>
            </a:r>
            <a:r>
              <a:rPr lang="de-DE" altLang="zh-TW" dirty="0"/>
              <a:t>, V., </a:t>
            </a:r>
            <a:r>
              <a:rPr lang="de-DE" altLang="zh-TW" dirty="0" err="1"/>
              <a:t>Gopalan</a:t>
            </a:r>
            <a:r>
              <a:rPr lang="de-DE" altLang="zh-TW" dirty="0"/>
              <a:t>, P., &amp; Wieder, U. (2018) </a:t>
            </a:r>
            <a:r>
              <a:rPr kumimoji="1" lang="en-US" altLang="zh-CN" dirty="0"/>
              <a:t>)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osPCA</a:t>
            </a:r>
            <a:r>
              <a:rPr kumimoji="1" lang="zh-CN" altLang="en-US" dirty="0"/>
              <a:t>結果差異</a:t>
            </a:r>
            <a:endParaRPr kumimoji="1" lang="en-US" altLang="zh-TW" dirty="0"/>
          </a:p>
          <a:p>
            <a:r>
              <a:rPr kumimoji="1" lang="en-US" altLang="zh-TW" dirty="0"/>
              <a:t>Paper</a:t>
            </a:r>
            <a:r>
              <a:rPr kumimoji="1" lang="zh-CN" altLang="en-US" dirty="0"/>
              <a:t>至少一篇讀清楚</a:t>
            </a:r>
            <a:endParaRPr kumimoji="1" lang="en-US" altLang="zh-CN" dirty="0"/>
          </a:p>
          <a:p>
            <a:r>
              <a:rPr kumimoji="1" lang="zh-CN" altLang="en-US" dirty="0"/>
              <a:t>找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上搜尋</a:t>
            </a:r>
            <a:r>
              <a:rPr kumimoji="1" lang="en-US" altLang="zh-CN" dirty="0"/>
              <a:t>)</a:t>
            </a:r>
          </a:p>
          <a:p>
            <a:r>
              <a:rPr kumimoji="1" lang="en-US" altLang="zh-TW" dirty="0" err="1"/>
              <a:t>osPCA</a:t>
            </a:r>
            <a:r>
              <a:rPr kumimoji="1" lang="zh-CN" altLang="en-US" dirty="0"/>
              <a:t>未來研究</a:t>
            </a:r>
            <a:endParaRPr kumimoji="1"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 err="1"/>
              <a:t>osPCA</a:t>
            </a:r>
            <a:r>
              <a:rPr kumimoji="1" lang="zh-TW" altLang="en-US" dirty="0"/>
              <a:t> </a:t>
            </a:r>
            <a:r>
              <a:rPr kumimoji="1" lang="en-US" altLang="zh-TW" dirty="0"/>
              <a:t>error bound </a:t>
            </a:r>
            <a:r>
              <a:rPr kumimoji="1" lang="zh-CN" altLang="en-US" dirty="0"/>
              <a:t>證明（老師有想法但未證，未來可研究）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>
                <a:sym typeface="Wingdings" pitchFamily="2" charset="2"/>
              </a:rPr>
              <a:t>擴充至</a:t>
            </a:r>
            <a:r>
              <a:rPr kumimoji="1" lang="en-US" altLang="zh-CN" dirty="0">
                <a:sym typeface="Wingdings" pitchFamily="2" charset="2"/>
              </a:rPr>
              <a:t>&gt;= 2 eigenvectors </a:t>
            </a:r>
            <a:r>
              <a:rPr kumimoji="1" lang="en-US" altLang="zh-TW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計算</a:t>
            </a:r>
            <a:r>
              <a:rPr kumimoji="1" lang="en-US" altLang="zh-TW" dirty="0">
                <a:sym typeface="Wingdings" pitchFamily="2" charset="2"/>
              </a:rPr>
              <a:t> row data projection</a:t>
            </a:r>
            <a:r>
              <a:rPr kumimoji="1" lang="zh-CN" altLang="en-US" dirty="0">
                <a:sym typeface="Wingdings" pitchFamily="2" charset="2"/>
              </a:rPr>
              <a:t>到</a:t>
            </a:r>
            <a:r>
              <a:rPr kumimoji="1" lang="en-US" altLang="zh-CN" dirty="0">
                <a:sym typeface="Wingdings" pitchFamily="2" charset="2"/>
              </a:rPr>
              <a:t>k</a:t>
            </a:r>
            <a:r>
              <a:rPr kumimoji="1" lang="zh-CN" altLang="en-US" dirty="0">
                <a:sym typeface="Wingdings" pitchFamily="2" charset="2"/>
              </a:rPr>
              <a:t>個軸（</a:t>
            </a:r>
            <a:r>
              <a:rPr kumimoji="1" lang="en-US" altLang="zh-CN" dirty="0" err="1">
                <a:sym typeface="Wingdings" pitchFamily="2" charset="2"/>
              </a:rPr>
              <a:t>e.g.k</a:t>
            </a:r>
            <a:r>
              <a:rPr kumimoji="1" lang="en-US" altLang="zh-CN" dirty="0">
                <a:sym typeface="Wingdings" pitchFamily="2" charset="2"/>
              </a:rPr>
              <a:t>=2</a:t>
            </a:r>
            <a:r>
              <a:rPr kumimoji="1" lang="zh-CN" altLang="en-US" dirty="0">
                <a:sym typeface="Wingdings" pitchFamily="2" charset="2"/>
              </a:rPr>
              <a:t>）的</a:t>
            </a:r>
            <a:r>
              <a:rPr kumimoji="1" lang="en-US" altLang="zh-CN" dirty="0">
                <a:sym typeface="Wingdings" pitchFamily="2" charset="2"/>
              </a:rPr>
              <a:t>weights(e.g. w1, w2)=&gt; AD scores for each eigenvector,</a:t>
            </a:r>
            <a:r>
              <a:rPr kumimoji="1" lang="zh-CN" altLang="en-US" dirty="0">
                <a:sym typeface="Wingdings" pitchFamily="2" charset="2"/>
              </a:rPr>
              <a:t>算所有</a:t>
            </a:r>
            <a:r>
              <a:rPr kumimoji="1" lang="en-US" altLang="zh-CN" dirty="0">
                <a:sym typeface="Wingdings" pitchFamily="2" charset="2"/>
              </a:rPr>
              <a:t>AD score</a:t>
            </a:r>
            <a:r>
              <a:rPr kumimoji="1" lang="zh-CN" altLang="en-US" dirty="0">
                <a:sym typeface="Wingdings" pitchFamily="2" charset="2"/>
              </a:rPr>
              <a:t>加權整合，如果落到</a:t>
            </a:r>
            <a:r>
              <a:rPr kumimoji="1" lang="en-US" altLang="zh-CN" dirty="0">
                <a:sym typeface="Wingdings" pitchFamily="2" charset="2"/>
              </a:rPr>
              <a:t>ball(</a:t>
            </a:r>
            <a:r>
              <a:rPr kumimoji="1" lang="zh-CN" altLang="en-US" dirty="0">
                <a:sym typeface="Wingdings" pitchFamily="2" charset="2"/>
              </a:rPr>
              <a:t>正常範圍</a:t>
            </a:r>
            <a:r>
              <a:rPr kumimoji="1" lang="en-US" altLang="zh-CN" dirty="0">
                <a:sym typeface="Wingdings" pitchFamily="2" charset="2"/>
              </a:rPr>
              <a:t>)</a:t>
            </a:r>
            <a:r>
              <a:rPr kumimoji="1" lang="zh-CN" altLang="en-US">
                <a:sym typeface="Wingdings" pitchFamily="2" charset="2"/>
              </a:rPr>
              <a:t>外，</a:t>
            </a:r>
            <a:r>
              <a:rPr kumimoji="1" lang="zh-CN" altLang="en-US" dirty="0">
                <a:sym typeface="Wingdings" pitchFamily="2" charset="2"/>
              </a:rPr>
              <a:t>則視為異常。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B2A52-9D03-7445-A04E-CFE61433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557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1. Introduction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b="1" dirty="0"/>
                  <a:t>Context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﻿ ﻿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Streaming paradigm </a:t>
                </a:r>
                <a:r>
                  <a:rPr kumimoji="1" lang="en-US" altLang="zh-TW" dirty="0"/>
                  <a:t>of large data set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Data items arriving in an arbitrary order, are processed, and then never seen again. 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Only a small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amount of memory </a:t>
                </a:r>
                <a:r>
                  <a:rPr kumimoji="1" lang="en-US" altLang="zh-TW" dirty="0"/>
                  <a:t>is available at any given time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﻿In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data mining </a:t>
                </a:r>
                <a:r>
                  <a:rPr kumimoji="1" lang="en-US" altLang="zh-TW" dirty="0"/>
                  <a:t>tasks, Low rank approximations for A are used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en-US" altLang="zh-TW" dirty="0"/>
                  <a:t>E.g. of techs: PCA,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SVD</a:t>
                </a:r>
                <a:r>
                  <a:rPr kumimoji="1" lang="en-US" altLang="zh-TW" dirty="0"/>
                  <a:t>, k-means clustering, latent semantic indexing (LSI) </a:t>
                </a:r>
              </a:p>
              <a:p>
                <a:pPr lvl="1">
                  <a:buFont typeface="Wingdings" pitchFamily="2" charset="2"/>
                  <a:buChar char="Ø"/>
                </a:pPr>
                <a:endParaRPr kumimoji="1" lang="en-US" altLang="zh-TW" dirty="0"/>
              </a:p>
              <a:p>
                <a:r>
                  <a:rPr kumimoji="1" lang="en-US" altLang="zh-TW" b="1" dirty="0"/>
                  <a:t>Computational challenge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﻿ Computing full SVD takes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of memory/time. </a:t>
                </a:r>
                <a:r>
                  <a:rPr kumimoji="1" lang="en-US" altLang="zh-TW" dirty="0">
                    <a:sym typeface="Wingdings" pitchFamily="2" charset="2"/>
                  </a:rPr>
                  <a:t> </a:t>
                </a:r>
                <a:r>
                  <a:rPr kumimoji="1" lang="en-US" altLang="zh-TW" dirty="0">
                    <a:solidFill>
                      <a:srgbClr val="FF0000"/>
                    </a:solidFill>
                    <a:sym typeface="Wingdings" pitchFamily="2" charset="2"/>
                  </a:rPr>
                  <a:t>unacceptable if d ↑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826" r="-13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3F98-2BC1-4849-A46D-F95B44DC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876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1. Introduction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7"/>
                <a:ext cx="11113168" cy="531971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b="1" dirty="0"/>
                  <a:t>Solutions of Approximating Streaming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TW" dirty="0"/>
                  <a:t>Make ﻿matrix rows become available over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TW" dirty="0"/>
                  <a:t>Only a single pass over the data is possible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TW" dirty="0"/>
              </a:p>
              <a:p>
                <a:r>
                  <a:rPr kumimoji="1" lang="en-US" altLang="zh-TW" b="1" dirty="0"/>
                  <a:t>Purpose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﻿To compute a </a:t>
                </a:r>
                <a:r>
                  <a:rPr kumimoji="1" lang="en-US" altLang="zh-TW" b="1" u="sng" dirty="0"/>
                  <a:t>significantly smaller </a:t>
                </a:r>
                <a:r>
                  <a:rPr kumimoji="1" lang="en-US" altLang="zh-TW" dirty="0">
                    <a:solidFill>
                      <a:srgbClr val="0070C0"/>
                    </a:solidFill>
                  </a:rPr>
                  <a:t>sketch matrix B </a:t>
                </a:r>
                <a:r>
                  <a:rPr kumimoji="1" lang="en-US" altLang="zh-TW" dirty="0"/>
                  <a:t>such that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TW" dirty="0"/>
                  <a:t>or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≈ </m:t>
                    </m:r>
                    <m:sSup>
                      <m:sSupPr>
                        <m:ctrlP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TW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dirty="0"/>
                  <a:t>. </a:t>
                </a:r>
              </a:p>
              <a:p>
                <a:pPr lvl="1"/>
                <a:r>
                  <a:rPr kumimoji="1" lang="en-US" altLang="zh-TW" dirty="0"/>
                  <a:t>This lets future computations be performed on B rather than on A without losing much in precision.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Here introduce a new matrix sketching technique: </a:t>
                </a:r>
                <a:r>
                  <a:rPr lang="de-DE" altLang="zh-TW" spc="-150" dirty="0" err="1">
                    <a:solidFill>
                      <a:srgbClr val="0070C0"/>
                    </a:solidFill>
                  </a:rPr>
                  <a:t>Frequent</a:t>
                </a:r>
                <a:r>
                  <a:rPr lang="de-DE" altLang="zh-TW" spc="-150" dirty="0">
                    <a:solidFill>
                      <a:srgbClr val="0070C0"/>
                    </a:solidFill>
                  </a:rPr>
                  <a:t> </a:t>
                </a:r>
                <a:r>
                  <a:rPr lang="de-DE" altLang="zh-TW" spc="-150" dirty="0" err="1">
                    <a:solidFill>
                      <a:srgbClr val="0070C0"/>
                    </a:solidFill>
                  </a:rPr>
                  <a:t>Directions</a:t>
                </a:r>
                <a:endParaRPr kumimoji="1" lang="en-US" altLang="zh-TW" dirty="0">
                  <a:solidFill>
                    <a:srgbClr val="0070C0"/>
                  </a:solidFill>
                </a:endParaRPr>
              </a:p>
              <a:p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7"/>
                <a:ext cx="11113168" cy="5319711"/>
              </a:xfrm>
              <a:blipFill>
                <a:blip r:embed="rId2"/>
                <a:stretch>
                  <a:fillRect l="-1027" t="-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F12E1B-A2E2-6E46-BD2C-39512902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449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A2D6443-F0F2-FB41-B101-D434B6A9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2. </a:t>
            </a:r>
            <a:r>
              <a:rPr lang="de-DE" altLang="zh-TW" spc="-150" dirty="0" err="1"/>
              <a:t>Frequent</a:t>
            </a:r>
            <a:r>
              <a:rPr lang="de-DE" altLang="zh-TW" spc="-150" dirty="0"/>
              <a:t> </a:t>
            </a:r>
            <a:r>
              <a:rPr lang="de-DE" altLang="zh-TW" spc="-150" dirty="0" err="1"/>
              <a:t>Directions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3C92C8-063B-9D4E-98E7-E773970A5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Source paper:</a:t>
            </a:r>
          </a:p>
          <a:p>
            <a:r>
              <a:rPr lang="de-DE" altLang="zh-TW" dirty="0" err="1"/>
              <a:t>Ghashami</a:t>
            </a:r>
            <a:r>
              <a:rPr lang="de-DE" altLang="zh-TW" dirty="0"/>
              <a:t>, M., Liberty, E., Phillips, J. M., &amp; </a:t>
            </a:r>
            <a:r>
              <a:rPr lang="de-DE" altLang="zh-TW" dirty="0" err="1"/>
              <a:t>Woodruff</a:t>
            </a:r>
            <a:r>
              <a:rPr lang="de-DE" altLang="zh-TW" dirty="0"/>
              <a:t>, D. P. (2016). </a:t>
            </a:r>
            <a:r>
              <a:rPr lang="de-DE" altLang="zh-TW" dirty="0" err="1"/>
              <a:t>Frequent</a:t>
            </a:r>
            <a:r>
              <a:rPr lang="de-DE" altLang="zh-TW" dirty="0"/>
              <a:t> </a:t>
            </a:r>
            <a:r>
              <a:rPr lang="de-DE" altLang="zh-TW" dirty="0" err="1"/>
              <a:t>directions</a:t>
            </a:r>
            <a:r>
              <a:rPr lang="de-DE" altLang="zh-TW" dirty="0"/>
              <a:t>: Simple </a:t>
            </a:r>
            <a:r>
              <a:rPr lang="de-DE" altLang="zh-TW" dirty="0" err="1"/>
              <a:t>and</a:t>
            </a:r>
            <a:r>
              <a:rPr lang="de-DE" altLang="zh-TW" dirty="0"/>
              <a:t> </a:t>
            </a:r>
            <a:r>
              <a:rPr lang="de-DE" altLang="zh-TW" dirty="0" err="1"/>
              <a:t>deterministic</a:t>
            </a:r>
            <a:r>
              <a:rPr lang="de-DE" altLang="zh-TW" dirty="0"/>
              <a:t> </a:t>
            </a:r>
            <a:r>
              <a:rPr lang="de-DE" altLang="zh-TW" dirty="0" err="1"/>
              <a:t>matrix</a:t>
            </a:r>
            <a:r>
              <a:rPr lang="de-DE" altLang="zh-TW" dirty="0"/>
              <a:t> </a:t>
            </a:r>
            <a:r>
              <a:rPr lang="de-DE" altLang="zh-TW" dirty="0" err="1"/>
              <a:t>sketching</a:t>
            </a:r>
            <a:r>
              <a:rPr lang="de-DE" altLang="zh-TW" dirty="0"/>
              <a:t>. </a:t>
            </a:r>
            <a:r>
              <a:rPr lang="de-DE" altLang="zh-TW" i="1" dirty="0"/>
              <a:t>SIAM Journal on Computing</a:t>
            </a:r>
            <a:r>
              <a:rPr lang="de-DE" altLang="zh-TW" dirty="0"/>
              <a:t>, </a:t>
            </a:r>
            <a:r>
              <a:rPr lang="de-DE" altLang="zh-TW" i="1" dirty="0"/>
              <a:t>45</a:t>
            </a:r>
            <a:r>
              <a:rPr lang="de-DE" altLang="zh-TW" dirty="0"/>
              <a:t>(5), 1762-1792.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DA55F4-D8A5-9F46-81E7-566FDAA8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795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2.1. </a:t>
            </a:r>
            <a:r>
              <a:rPr kumimoji="1" lang="en-US" altLang="zh-TW" dirty="0">
                <a:solidFill>
                  <a:srgbClr val="0070C0"/>
                </a:solidFill>
                <a:latin typeface="+mn-lt"/>
              </a:rPr>
              <a:t>﻿</a:t>
            </a:r>
            <a:r>
              <a:rPr kumimoji="1" lang="en-US" altLang="zh-TW" dirty="0">
                <a:solidFill>
                  <a:srgbClr val="0070C0"/>
                </a:solidFill>
              </a:rPr>
              <a:t>Item frequency </a:t>
            </a:r>
            <a:r>
              <a:rPr kumimoji="1" lang="en-US" altLang="zh-TW" dirty="0"/>
              <a:t>approximation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Frequent directions is an extension of a well-known algorithm for approximating item frequencies (aka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 </a:t>
                </a:r>
                <a:r>
                  <a:rPr kumimoji="1" lang="de-DE" altLang="zh-TW" sz="2400" b="1" dirty="0" err="1">
                    <a:solidFill>
                      <a:srgbClr val="0070C0"/>
                    </a:solidFill>
                    <a:latin typeface="Ayuthaya" pitchFamily="2" charset="-34"/>
                    <a:ea typeface="Ayuthaya" pitchFamily="2" charset="-34"/>
                    <a:cs typeface="Ayuthaya" pitchFamily="2" charset="-34"/>
                  </a:rPr>
                  <a:t>FrequentItems</a:t>
                </a:r>
                <a:r>
                  <a:rPr kumimoji="1" lang="de-DE" altLang="zh-TW" sz="2400" dirty="0">
                    <a:solidFill>
                      <a:srgbClr val="0070C0"/>
                    </a:solidFill>
                    <a:ea typeface="Ayuthaya" pitchFamily="2" charset="-34"/>
                    <a:cs typeface="Ayuthaya" pitchFamily="2" charset="-34"/>
                  </a:rPr>
                  <a:t> </a:t>
                </a:r>
                <a:r>
                  <a:rPr kumimoji="1" lang="en-US" altLang="zh-TW" dirty="0"/>
                  <a:t>) in streams.</a:t>
                </a:r>
              </a:p>
              <a:p>
                <a:pPr marL="0" indent="0">
                  <a:buNone/>
                </a:pPr>
                <a:endParaRPr kumimoji="1" lang="en-US" altLang="zh-TW" spc="-150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TW" dirty="0"/>
                  <a:t>Goal: ﻿	for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en-US" altLang="zh-TW" sz="2800" spc="-150" dirty="0"/>
                  <a:t>To approximate for all j their </a:t>
                </a:r>
                <a:r>
                  <a:rPr kumimoji="1" lang="en-US" altLang="zh-TW" sz="2800" spc="-150" dirty="0">
                    <a:solidFill>
                      <a:srgbClr val="0070C0"/>
                    </a:solidFill>
                  </a:rPr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spc="-15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 spc="-15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800" b="0" i="1" spc="-15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TW" sz="2800" i="1" spc="-150" dirty="0" smtClean="0">
                        <a:latin typeface="Cambria Math" panose="02040503050406030204" pitchFamily="18" charset="0"/>
                      </a:rPr>
                      <m:t> = |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TW" sz="2800" b="0" i="1" spc="-15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800" b="0" i="1" spc="-15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 spc="-15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2800" b="0" i="1" spc="-15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2800" i="1" spc="-150" dirty="0" smtClean="0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kumimoji="1" lang="en-US" altLang="zh-TW" sz="2800" i="1" spc="-150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2800" i="1" spc="-15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kumimoji="1" lang="en-US" altLang="zh-TW" sz="2800" b="0" i="1" spc="-15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 spc="-15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800" b="0" i="1" spc="-15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800" i="1" spc="-150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TW" sz="2800" b="0" i="1" spc="-15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 spc="-150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800" b="0" i="1" spc="-15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TW" sz="2800" i="1" spc="-150" dirty="0">
                        <a:latin typeface="Cambria Math" panose="02040503050406030204" pitchFamily="18" charset="0"/>
                      </a:rPr>
                      <m:t>}|</m:t>
                    </m:r>
                  </m:oMath>
                </a14:m>
                <a:endParaRPr kumimoji="1" lang="en-US" altLang="zh-TW" sz="2800" spc="-15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: the number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appears in the stream.</a:t>
                </a:r>
              </a:p>
              <a:p>
                <a:pPr lvl="2"/>
                <a:r>
                  <a:rPr kumimoji="1" lang="en-US" altLang="zh-TW" sz="2400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kumimoji="1"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 (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={1, 2,…, 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kumimoji="1" lang="en-US" altLang="zh-TW" sz="2400" dirty="0"/>
                  <a:t>  j&lt;=d</a:t>
                </a:r>
              </a:p>
              <a:p>
                <a:pPr marL="914400" lvl="2" indent="0">
                  <a:buNone/>
                </a:pPr>
                <a:r>
                  <a:rPr kumimoji="1" lang="en-US" altLang="zh-TW" sz="2400" dirty="0">
                    <a:sym typeface="Wingdings" pitchFamily="2" charset="2"/>
                  </a:rPr>
                  <a:t>			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of space for all 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counters</a:t>
                </a:r>
              </a:p>
              <a:p>
                <a:pPr marL="914400" lvl="2" indent="0">
                  <a:buNone/>
                </a:pPr>
                <a:r>
                  <a:rPr kumimoji="1" lang="en-US" altLang="zh-TW" sz="2400" dirty="0">
                    <a:sym typeface="Wingdings" pitchFamily="2" charset="2"/>
                  </a:rPr>
                  <a:t>			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of space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‘s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DE" altLang="zh-TW" sz="2800" dirty="0" err="1"/>
                  <a:t>Interested</a:t>
                </a:r>
                <a:r>
                  <a:rPr lang="de-DE" altLang="zh-TW" sz="2800" dirty="0"/>
                  <a:t> in </a:t>
                </a:r>
                <a:r>
                  <a:rPr lang="de-DE" altLang="zh-TW" sz="2800" dirty="0" err="1"/>
                  <a:t>using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less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space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while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producing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approximate</a:t>
                </a:r>
                <a:r>
                  <a:rPr lang="de-DE" altLang="zh-TW" sz="2800" dirty="0"/>
                  <a:t> </a:t>
                </a:r>
                <a:r>
                  <a:rPr lang="de-DE" altLang="zh-TW" sz="2800" dirty="0" err="1"/>
                  <a:t>frequencies</a:t>
                </a:r>
                <a:r>
                  <a:rPr lang="de-DE" altLang="zh-TW" sz="2800" dirty="0"/>
                  <a:t>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800" dirty="0"/>
              </a:p>
              <a:p>
                <a:pPr lvl="2"/>
                <a:r>
                  <a:rPr kumimoji="1" lang="en-US" altLang="zh-TW" sz="2400" dirty="0"/>
                  <a:t>i.e., only store the top </a:t>
                </a:r>
                <a14:m>
                  <m:oMath xmlns:m="http://schemas.openxmlformats.org/officeDocument/2006/math"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kumimoji="1"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400" i="1" dirty="0" smtClean="0">
                        <a:latin typeface="Cambria Math" panose="02040503050406030204" pitchFamily="18" charset="0"/>
                      </a:rPr>
                      <m:t>(&lt;</m:t>
                    </m:r>
                    <m:r>
                      <a:rPr kumimoji="1" lang="en-US" altLang="zh-TW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sz="2400" i="1" dirty="0" smtClean="0"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‘s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’s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5EE34-0554-A646-AC2C-49C960A1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549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2.2. Algorithm </a:t>
            </a:r>
            <a:r>
              <a:rPr lang="de-DE" altLang="zh-TW" spc="-150" dirty="0"/>
              <a:t>Simulation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kumimoji="1" lang="de-DE" altLang="zh-TW" sz="36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FrequentItems</a:t>
            </a:r>
            <a:r>
              <a:rPr kumimoji="1" lang="de-DE" altLang="zh-TW" dirty="0">
                <a:ea typeface="Ayuthaya" pitchFamily="2" charset="-34"/>
                <a:cs typeface="Ayuthaya" pitchFamily="2" charset="-34"/>
              </a:rPr>
              <a:t> </a:t>
            </a:r>
            <a:endParaRPr kumimoji="1" lang="zh-TW" altLang="en-US" sz="2800" dirty="0"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Suppose for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en-US" altLang="zh-TW" dirty="0"/>
                  <a:t>, there’s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j&lt;=10 </a:t>
                </a:r>
                <a:r>
                  <a:rPr kumimoji="1" lang="en-US" altLang="zh-TW" dirty="0"/>
                  <a:t>distinct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en-US" altLang="zh-TW" dirty="0"/>
                  <a:t> appearing in the stream,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en-US" altLang="zh-TW" dirty="0"/>
                  <a:t>i.e.,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ctrlPr>
                              <a:rPr kumimoji="1"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  1≤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≤10,  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TW" dirty="0"/>
                  <a:t> </a:t>
                </a:r>
              </a:p>
              <a:p>
                <a:endParaRPr kumimoji="1" lang="en-US" altLang="zh-TW" dirty="0"/>
              </a:p>
              <a:p>
                <a:r>
                  <a:rPr kumimoji="1" lang="en-US" altLang="zh-TW" dirty="0"/>
                  <a:t>Initialization: set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ℓ=5&lt;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zh-TW" dirty="0"/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en-US" altLang="zh-TW" dirty="0"/>
                  <a:t>Only record 5 </a:t>
                </a:r>
                <a:r>
                  <a:rPr kumimoji="1" lang="en-US" altLang="zh-TW" dirty="0" err="1"/>
                  <a:t>itmes</a:t>
                </a:r>
                <a:r>
                  <a:rPr kumimoji="1" lang="en-US" altLang="zh-TW" dirty="0"/>
                  <a:t> (save space)</a:t>
                </a:r>
              </a:p>
              <a:p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E95BEE-69DB-1D47-BB13-82EFECE8B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97347"/>
              </p:ext>
            </p:extLst>
          </p:nvPr>
        </p:nvGraphicFramePr>
        <p:xfrm>
          <a:off x="1202243" y="3992356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AB533147-2B81-D143-8607-6CBB015F0280}"/>
              </a:ext>
            </a:extLst>
          </p:cNvPr>
          <p:cNvGrpSpPr/>
          <p:nvPr/>
        </p:nvGrpSpPr>
        <p:grpSpPr>
          <a:xfrm>
            <a:off x="1318844" y="4466490"/>
            <a:ext cx="6752488" cy="2268422"/>
            <a:chOff x="2127738" y="4202723"/>
            <a:chExt cx="6752488" cy="226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/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/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blipFill>
                  <a:blip r:embed="rId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/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/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blipFill>
                  <a:blip r:embed="rId6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/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(5)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0842842-5CE3-CF4B-AFB6-0B7EDB922CD6}"/>
              </a:ext>
            </a:extLst>
          </p:cNvPr>
          <p:cNvSpPr/>
          <p:nvPr/>
        </p:nvSpPr>
        <p:spPr>
          <a:xfrm>
            <a:off x="9242877" y="4835767"/>
            <a:ext cx="277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TW" dirty="0"/>
              <a:t>At least one of the items is mapped to a counter of value zero.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86FE353-DCA2-B94F-9093-F760E99F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049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2.2. Algorithm </a:t>
            </a:r>
            <a:r>
              <a:rPr lang="de-DE" altLang="zh-TW" spc="-150" dirty="0"/>
              <a:t>Simulation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kumimoji="1" lang="de-DE" altLang="zh-TW" sz="36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FrequentItems</a:t>
            </a:r>
            <a:r>
              <a:rPr kumimoji="1" lang="de-DE" altLang="zh-TW" dirty="0">
                <a:ea typeface="Ayuthaya" pitchFamily="2" charset="-34"/>
                <a:cs typeface="Ayuthaya" pitchFamily="2" charset="-34"/>
              </a:rPr>
              <a:t> </a:t>
            </a:r>
            <a:endParaRPr kumimoji="1" lang="zh-TW" altLang="en-US" sz="2800" dirty="0"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Start: read a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/>
                  <a:t>at a time (</a:t>
                </a:r>
                <a:r>
                  <a:rPr kumimoji="1" lang="en-US" altLang="zh-TW" dirty="0" err="1"/>
                  <a:t>i</a:t>
                </a:r>
                <a:r>
                  <a:rPr kumimoji="1" lang="en-US" altLang="zh-TW" dirty="0"/>
                  <a:t>=1,…,n)</a:t>
                </a:r>
              </a:p>
              <a:p>
                <a:r>
                  <a:rPr kumimoji="1" lang="en-US" altLang="zh-TW" dirty="0"/>
                  <a:t>Case 1:</a:t>
                </a:r>
              </a:p>
              <a:p>
                <a:pPr lvl="1"/>
                <a:r>
                  <a:rPr kumimoji="1" lang="en-US" altLang="zh-TW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belongs to an item on the table,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→</m:t>
                    </m:r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+=1 </m:t>
                    </m:r>
                  </m:oMath>
                </a14:m>
                <a:endParaRPr kumimoji="1" lang="en-US" altLang="zh-TW" dirty="0"/>
              </a:p>
              <a:p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E95BEE-69DB-1D47-BB13-82EFECE8B922}"/>
              </a:ext>
            </a:extLst>
          </p:cNvPr>
          <p:cNvGraphicFramePr>
            <a:graphicFrameLocks noGrp="1"/>
          </p:cNvGraphicFramePr>
          <p:nvPr/>
        </p:nvGraphicFramePr>
        <p:xfrm>
          <a:off x="1202243" y="3710999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1378681-B165-B541-8CC1-1DF74A0F2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91902"/>
              </p:ext>
            </p:extLst>
          </p:nvPr>
        </p:nvGraphicFramePr>
        <p:xfrm>
          <a:off x="1202090" y="3706049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AB533147-2B81-D143-8607-6CBB015F0280}"/>
              </a:ext>
            </a:extLst>
          </p:cNvPr>
          <p:cNvGrpSpPr/>
          <p:nvPr/>
        </p:nvGrpSpPr>
        <p:grpSpPr>
          <a:xfrm>
            <a:off x="1318844" y="4202723"/>
            <a:ext cx="6752488" cy="2268422"/>
            <a:chOff x="2127738" y="4202723"/>
            <a:chExt cx="6752488" cy="226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/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/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/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/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blipFill>
                  <a:blip r:embed="rId6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/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(5)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7DE09C51-3532-3144-BCD2-C219C48BDF91}"/>
                  </a:ext>
                </a:extLst>
              </p:cNvPr>
              <p:cNvSpPr/>
              <p:nvPr/>
            </p:nvSpPr>
            <p:spPr>
              <a:xfrm>
                <a:off x="1277812" y="2790094"/>
                <a:ext cx="6717324" cy="36927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7DE09C51-3532-3144-BCD2-C219C48BD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2" y="2790094"/>
                <a:ext cx="6717324" cy="36927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向下箭號 11">
            <a:extLst>
              <a:ext uri="{FF2B5EF4-FFF2-40B4-BE49-F238E27FC236}">
                <a16:creationId xmlns:a16="http://schemas.microsoft.com/office/drawing/2014/main" id="{900C79FB-7642-D14C-82B6-858DC73A7F9B}"/>
              </a:ext>
            </a:extLst>
          </p:cNvPr>
          <p:cNvSpPr/>
          <p:nvPr/>
        </p:nvSpPr>
        <p:spPr>
          <a:xfrm rot="3128221">
            <a:off x="8339280" y="2783793"/>
            <a:ext cx="932612" cy="70978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28B625-0BB1-0049-AB2A-92B62FD79747}"/>
              </a:ext>
            </a:extLst>
          </p:cNvPr>
          <p:cNvSpPr/>
          <p:nvPr/>
        </p:nvSpPr>
        <p:spPr>
          <a:xfrm>
            <a:off x="9511863" y="5096987"/>
            <a:ext cx="238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Counter is incremented</a:t>
            </a:r>
            <a:endParaRPr lang="zh-TW" altLang="en-US" dirty="0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CB66E743-0151-AB41-AEF7-F24039E8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F31F-9C2F-BE48-89AB-84E1FA6D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0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2.2. Algorithm </a:t>
            </a:r>
            <a:r>
              <a:rPr lang="de-DE" altLang="zh-TW" spc="-150" dirty="0"/>
              <a:t>Simulation </a:t>
            </a:r>
            <a:r>
              <a:rPr lang="de-DE" altLang="zh-TW" spc="-150" dirty="0" err="1"/>
              <a:t>of</a:t>
            </a:r>
            <a:r>
              <a:rPr lang="de-DE" altLang="zh-TW" spc="-150" dirty="0"/>
              <a:t> </a:t>
            </a:r>
            <a:r>
              <a:rPr kumimoji="1" lang="de-DE" altLang="zh-TW" sz="36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FrequentItems</a:t>
            </a:r>
            <a:r>
              <a:rPr kumimoji="1" lang="de-DE" altLang="zh-TW" dirty="0">
                <a:ea typeface="Ayuthaya" pitchFamily="2" charset="-34"/>
                <a:cs typeface="Ayuthaya" pitchFamily="2" charset="-34"/>
              </a:rPr>
              <a:t> </a:t>
            </a:r>
            <a:endParaRPr kumimoji="1" lang="zh-TW" altLang="en-US" sz="2800" dirty="0"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Start: read a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/>
                  <a:t>at a time (</a:t>
                </a:r>
                <a:r>
                  <a:rPr kumimoji="1" lang="en-US" altLang="zh-TW" dirty="0" err="1"/>
                  <a:t>i</a:t>
                </a:r>
                <a:r>
                  <a:rPr kumimoji="1" lang="en-US" altLang="zh-TW" dirty="0"/>
                  <a:t>=1,…,n)</a:t>
                </a:r>
              </a:p>
              <a:p>
                <a:r>
                  <a:rPr kumimoji="1" lang="en-US" altLang="zh-TW" dirty="0"/>
                  <a:t>Case 2:</a:t>
                </a:r>
              </a:p>
              <a:p>
                <a:pPr lvl="1"/>
                <a:r>
                  <a:rPr kumimoji="1" lang="en-US" altLang="zh-TW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/>
                  <a:t> doesn’t belong to any item on the table,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sub>
                        </m:sSub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TW" dirty="0"/>
              </a:p>
              <a:p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6CFF2E-AC3E-F644-9488-0DF27A4CC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678"/>
                <a:ext cx="10515600" cy="5552322"/>
              </a:xfrm>
              <a:blipFill>
                <a:blip r:embed="rId2"/>
                <a:stretch>
                  <a:fillRect l="-965" t="-1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1378681-B165-B541-8CC1-1DF74A0F2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82821"/>
              </p:ext>
            </p:extLst>
          </p:nvPr>
        </p:nvGraphicFramePr>
        <p:xfrm>
          <a:off x="1202090" y="3706049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815FDB92-07A0-E346-B086-EAC0E5B5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38809"/>
              </p:ext>
            </p:extLst>
          </p:nvPr>
        </p:nvGraphicFramePr>
        <p:xfrm>
          <a:off x="1199743" y="3703701"/>
          <a:ext cx="8169730" cy="278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4603">
                  <a:extLst>
                    <a:ext uri="{9D8B030D-6E8A-4147-A177-3AD203B41FA5}">
                      <a16:colId xmlns:a16="http://schemas.microsoft.com/office/drawing/2014/main" val="2491198908"/>
                    </a:ext>
                  </a:extLst>
                </a:gridCol>
                <a:gridCol w="1195127">
                  <a:extLst>
                    <a:ext uri="{9D8B030D-6E8A-4147-A177-3AD203B41FA5}">
                      <a16:colId xmlns:a16="http://schemas.microsoft.com/office/drawing/2014/main" val="520793600"/>
                    </a:ext>
                  </a:extLst>
                </a:gridCol>
              </a:tblGrid>
              <a:tr h="463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Counters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642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62913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2348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93934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94525"/>
                  </a:ext>
                </a:extLst>
              </a:tr>
              <a:tr h="46364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4617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AB533147-2B81-D143-8607-6CBB015F0280}"/>
              </a:ext>
            </a:extLst>
          </p:cNvPr>
          <p:cNvGrpSpPr/>
          <p:nvPr/>
        </p:nvGrpSpPr>
        <p:grpSpPr>
          <a:xfrm>
            <a:off x="1318844" y="4202723"/>
            <a:ext cx="6752488" cy="2268422"/>
            <a:chOff x="2127738" y="4202723"/>
            <a:chExt cx="6752488" cy="226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/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" name="圓角矩形 4">
                  <a:extLst>
                    <a:ext uri="{FF2B5EF4-FFF2-40B4-BE49-F238E27FC236}">
                      <a16:creationId xmlns:a16="http://schemas.microsoft.com/office/drawing/2014/main" id="{DB7DDB53-58AB-F54A-AE1E-A858358B8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738" y="4202723"/>
                  <a:ext cx="6717324" cy="369277"/>
                </a:xfrm>
                <a:prstGeom prst="round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/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" name="圓角矩形 5">
                  <a:extLst>
                    <a:ext uri="{FF2B5EF4-FFF2-40B4-BE49-F238E27FC236}">
                      <a16:creationId xmlns:a16="http://schemas.microsoft.com/office/drawing/2014/main" id="{C1D3625A-E168-4942-9B45-2931478BD9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458" y="4689232"/>
                  <a:ext cx="6717324" cy="369277"/>
                </a:xfrm>
                <a:prstGeom prst="round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/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" name="圓角矩形 6">
                  <a:extLst>
                    <a:ext uri="{FF2B5EF4-FFF2-40B4-BE49-F238E27FC236}">
                      <a16:creationId xmlns:a16="http://schemas.microsoft.com/office/drawing/2014/main" id="{9DA52300-BC1A-424B-9CDD-27E6CE69D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180" y="5175742"/>
                  <a:ext cx="6717324" cy="369277"/>
                </a:xfrm>
                <a:prstGeom prst="round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/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8" name="圓角矩形 7">
                  <a:extLst>
                    <a:ext uri="{FF2B5EF4-FFF2-40B4-BE49-F238E27FC236}">
                      <a16:creationId xmlns:a16="http://schemas.microsoft.com/office/drawing/2014/main" id="{5FD4DA9C-1DBD-8348-A69A-8FCFD2F305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902" y="5644667"/>
                  <a:ext cx="6717324" cy="369277"/>
                </a:xfrm>
                <a:prstGeom prst="roundRect">
                  <a:avLst/>
                </a:prstGeom>
                <a:blipFill>
                  <a:blip r:embed="rId6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/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(5)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9" name="圓角矩形 8">
                  <a:extLst>
                    <a:ext uri="{FF2B5EF4-FFF2-40B4-BE49-F238E27FC236}">
                      <a16:creationId xmlns:a16="http://schemas.microsoft.com/office/drawing/2014/main" id="{8F191361-0474-344E-B649-BC814CD95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16" y="6101868"/>
                  <a:ext cx="6717324" cy="369277"/>
                </a:xfrm>
                <a:prstGeom prst="round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7DE09C51-3532-3144-BCD2-C219C48BDF91}"/>
                  </a:ext>
                </a:extLst>
              </p:cNvPr>
              <p:cNvSpPr/>
              <p:nvPr/>
            </p:nvSpPr>
            <p:spPr>
              <a:xfrm>
                <a:off x="1277812" y="2790094"/>
                <a:ext cx="6717324" cy="36927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7DE09C51-3532-3144-BCD2-C219C48BD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2" y="2790094"/>
                <a:ext cx="6717324" cy="36927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向下箭號 11">
            <a:extLst>
              <a:ext uri="{FF2B5EF4-FFF2-40B4-BE49-F238E27FC236}">
                <a16:creationId xmlns:a16="http://schemas.microsoft.com/office/drawing/2014/main" id="{900C79FB-7642-D14C-82B6-858DC73A7F9B}"/>
              </a:ext>
            </a:extLst>
          </p:cNvPr>
          <p:cNvSpPr/>
          <p:nvPr/>
        </p:nvSpPr>
        <p:spPr>
          <a:xfrm rot="3128221">
            <a:off x="8339280" y="2783793"/>
            <a:ext cx="932612" cy="70978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28B625-0BB1-0049-AB2A-92B62FD79747}"/>
              </a:ext>
            </a:extLst>
          </p:cNvPr>
          <p:cNvSpPr/>
          <p:nvPr/>
        </p:nvSpPr>
        <p:spPr>
          <a:xfrm>
            <a:off x="9652059" y="4993817"/>
            <a:ext cx="18419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/>
              <a:t>it replaces one of the items mapping to zero value with the new item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AC7E5450-1EA2-7848-A42B-E31217A7D78A}"/>
                  </a:ext>
                </a:extLst>
              </p:cNvPr>
              <p:cNvSpPr/>
              <p:nvPr/>
            </p:nvSpPr>
            <p:spPr>
              <a:xfrm>
                <a:off x="1344127" y="6095507"/>
                <a:ext cx="6717324" cy="36927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(8)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AC7E5450-1EA2-7848-A42B-E31217A7D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7" y="6095507"/>
                <a:ext cx="6717324" cy="369277"/>
              </a:xfrm>
              <a:prstGeom prst="roundRect">
                <a:avLst/>
              </a:prstGeom>
              <a:blipFill>
                <a:blip r:embed="rId9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96FB9EB-CACF-E444-8690-D256896D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399E0-2D8C-2642-83B2-3E539C7865C2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461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923</Words>
  <Application>Microsoft Macintosh PowerPoint</Application>
  <PresentationFormat>寬螢幕</PresentationFormat>
  <Paragraphs>264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Arial</vt:lpstr>
      <vt:lpstr>Ayuthaya</vt:lpstr>
      <vt:lpstr>Calibri</vt:lpstr>
      <vt:lpstr>Calibri Light</vt:lpstr>
      <vt:lpstr>Cambria Math</vt:lpstr>
      <vt:lpstr>Wingdings</vt:lpstr>
      <vt:lpstr>Office 佈景主題</vt:lpstr>
      <vt:lpstr>Frequent Directions and its applicatoin in Efficient Anomaly Detection - a practice</vt:lpstr>
      <vt:lpstr>1. Introduction</vt:lpstr>
      <vt:lpstr>1. Introduction</vt:lpstr>
      <vt:lpstr>1. Introduction</vt:lpstr>
      <vt:lpstr>2. Frequent Directions</vt:lpstr>
      <vt:lpstr>2.1. ﻿Item frequency approximation</vt:lpstr>
      <vt:lpstr>2.2. Algorithm Simulation of FrequentItems </vt:lpstr>
      <vt:lpstr>2.2. Algorithm Simulation of FrequentItems </vt:lpstr>
      <vt:lpstr>2.2. Algorithm Simulation of FrequentItems </vt:lpstr>
      <vt:lpstr>2.2. Algorithm Simulation of FrequentItems </vt:lpstr>
      <vt:lpstr>2.2. Algorithm Simulation of FrequentItems </vt:lpstr>
      <vt:lpstr>2.3. Algorithm of FrequentDirections</vt:lpstr>
      <vt:lpstr>2.3. Algorithm of FrequentDirections</vt:lpstr>
      <vt:lpstr>2.3. Algorithm of FrequentDirections</vt:lpstr>
      <vt:lpstr>3. A Practice</vt:lpstr>
      <vt:lpstr>3.1. Introduction</vt:lpstr>
      <vt:lpstr>3.2. Data</vt:lpstr>
      <vt:lpstr>3.2. Data</vt:lpstr>
      <vt:lpstr>3.4. Results</vt:lpstr>
      <vt:lpstr>3.4. Results</vt:lpstr>
      <vt:lpstr>3.5. Conclusion</vt:lpstr>
      <vt:lpstr>老師回饋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幸娟 謝</dc:creator>
  <cp:lastModifiedBy>幸娟 謝</cp:lastModifiedBy>
  <cp:revision>19</cp:revision>
  <dcterms:created xsi:type="dcterms:W3CDTF">2019-08-01T09:43:01Z</dcterms:created>
  <dcterms:modified xsi:type="dcterms:W3CDTF">2019-08-16T05:41:26Z</dcterms:modified>
</cp:coreProperties>
</file>